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8"/>
  </p:notesMasterIdLst>
  <p:sldIdLst>
    <p:sldId id="256" r:id="rId2"/>
    <p:sldId id="709" r:id="rId3"/>
    <p:sldId id="594" r:id="rId4"/>
    <p:sldId id="764" r:id="rId5"/>
    <p:sldId id="761" r:id="rId6"/>
    <p:sldId id="517" r:id="rId7"/>
    <p:sldId id="265" r:id="rId8"/>
    <p:sldId id="763" r:id="rId9"/>
    <p:sldId id="488" r:id="rId10"/>
    <p:sldId id="490" r:id="rId11"/>
    <p:sldId id="491" r:id="rId12"/>
    <p:sldId id="489" r:id="rId13"/>
    <p:sldId id="522" r:id="rId14"/>
    <p:sldId id="766" r:id="rId15"/>
    <p:sldId id="765" r:id="rId16"/>
    <p:sldId id="523" r:id="rId17"/>
    <p:sldId id="509" r:id="rId18"/>
    <p:sldId id="487" r:id="rId19"/>
    <p:sldId id="492" r:id="rId20"/>
    <p:sldId id="493" r:id="rId21"/>
    <p:sldId id="494" r:id="rId22"/>
    <p:sldId id="495" r:id="rId23"/>
    <p:sldId id="496" r:id="rId24"/>
    <p:sldId id="497" r:id="rId25"/>
    <p:sldId id="506" r:id="rId26"/>
    <p:sldId id="507" r:id="rId27"/>
    <p:sldId id="508" r:id="rId28"/>
    <p:sldId id="498" r:id="rId29"/>
    <p:sldId id="499" r:id="rId30"/>
    <p:sldId id="500" r:id="rId31"/>
    <p:sldId id="501" r:id="rId32"/>
    <p:sldId id="502" r:id="rId33"/>
    <p:sldId id="503" r:id="rId34"/>
    <p:sldId id="504" r:id="rId35"/>
    <p:sldId id="505" r:id="rId36"/>
    <p:sldId id="519" r:id="rId37"/>
    <p:sldId id="768" r:id="rId38"/>
    <p:sldId id="521" r:id="rId39"/>
    <p:sldId id="524" r:id="rId40"/>
    <p:sldId id="525" r:id="rId41"/>
    <p:sldId id="527" r:id="rId42"/>
    <p:sldId id="528" r:id="rId43"/>
    <p:sldId id="529" r:id="rId44"/>
    <p:sldId id="520" r:id="rId45"/>
    <p:sldId id="767" r:id="rId46"/>
    <p:sldId id="518" r:id="rId47"/>
    <p:sldId id="595" r:id="rId48"/>
    <p:sldId id="716" r:id="rId49"/>
    <p:sldId id="717" r:id="rId50"/>
    <p:sldId id="718" r:id="rId51"/>
    <p:sldId id="719" r:id="rId52"/>
    <p:sldId id="720" r:id="rId53"/>
    <p:sldId id="721" r:id="rId54"/>
    <p:sldId id="722" r:id="rId55"/>
    <p:sldId id="723" r:id="rId56"/>
    <p:sldId id="724" r:id="rId57"/>
    <p:sldId id="725" r:id="rId58"/>
    <p:sldId id="726" r:id="rId59"/>
    <p:sldId id="727" r:id="rId60"/>
    <p:sldId id="728" r:id="rId61"/>
    <p:sldId id="757" r:id="rId62"/>
    <p:sldId id="758" r:id="rId63"/>
    <p:sldId id="759" r:id="rId64"/>
    <p:sldId id="760" r:id="rId65"/>
    <p:sldId id="729" r:id="rId66"/>
    <p:sldId id="715" r:id="rId67"/>
    <p:sldId id="713" r:id="rId68"/>
    <p:sldId id="754" r:id="rId69"/>
    <p:sldId id="755" r:id="rId70"/>
    <p:sldId id="756" r:id="rId71"/>
    <p:sldId id="714" r:id="rId72"/>
    <p:sldId id="769" r:id="rId73"/>
    <p:sldId id="771" r:id="rId74"/>
    <p:sldId id="772" r:id="rId75"/>
    <p:sldId id="770" r:id="rId76"/>
    <p:sldId id="773" r:id="rId77"/>
    <p:sldId id="730" r:id="rId78"/>
    <p:sldId id="731" r:id="rId79"/>
    <p:sldId id="732" r:id="rId80"/>
    <p:sldId id="736" r:id="rId81"/>
    <p:sldId id="737" r:id="rId82"/>
    <p:sldId id="738" r:id="rId83"/>
    <p:sldId id="742" r:id="rId84"/>
    <p:sldId id="744" r:id="rId85"/>
    <p:sldId id="741" r:id="rId86"/>
    <p:sldId id="746" r:id="rId87"/>
    <p:sldId id="745" r:id="rId88"/>
    <p:sldId id="740" r:id="rId89"/>
    <p:sldId id="739" r:id="rId90"/>
    <p:sldId id="743" r:id="rId91"/>
    <p:sldId id="748" r:id="rId92"/>
    <p:sldId id="747" r:id="rId93"/>
    <p:sldId id="749" r:id="rId94"/>
    <p:sldId id="750" r:id="rId95"/>
    <p:sldId id="751" r:id="rId96"/>
    <p:sldId id="752" r:id="rId97"/>
    <p:sldId id="753" r:id="rId98"/>
    <p:sldId id="735" r:id="rId99"/>
    <p:sldId id="774" r:id="rId100"/>
    <p:sldId id="343" r:id="rId101"/>
    <p:sldId id="344" r:id="rId102"/>
    <p:sldId id="345" r:id="rId103"/>
    <p:sldId id="775" r:id="rId104"/>
    <p:sldId id="346" r:id="rId105"/>
    <p:sldId id="347" r:id="rId106"/>
    <p:sldId id="348" r:id="rId1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an Chilipirea" initials="CC" lastIdx="1" clrIdx="0">
    <p:extLst>
      <p:ext uri="{19B8F6BF-5375-455C-9EA6-DF929625EA0E}">
        <p15:presenceInfo xmlns:p15="http://schemas.microsoft.com/office/powerpoint/2012/main" userId="34ab170da5908f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FFFFFF"/>
    <a:srgbClr val="FF7F85"/>
    <a:srgbClr val="F57BA1"/>
    <a:srgbClr val="247798"/>
    <a:srgbClr val="D18B47"/>
    <a:srgbClr val="D6D100"/>
    <a:srgbClr val="A29E00"/>
    <a:srgbClr val="309CC6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2" autoAdjust="0"/>
    <p:restoredTop sz="85899" autoAdjust="0"/>
  </p:normalViewPr>
  <p:slideViewPr>
    <p:cSldViewPr snapToGrid="0">
      <p:cViewPr varScale="1">
        <p:scale>
          <a:sx n="89" d="100"/>
          <a:sy n="89" d="100"/>
        </p:scale>
        <p:origin x="1320" y="78"/>
      </p:cViewPr>
      <p:guideLst/>
    </p:cSldViewPr>
  </p:slideViewPr>
  <p:outlineViewPr>
    <p:cViewPr>
      <p:scale>
        <a:sx n="33" d="100"/>
        <a:sy n="33" d="100"/>
      </p:scale>
      <p:origin x="0" y="-252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commentAuthors" Target="commentAuthor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A54FB5D0-BDA4-4905-8063-E3C1182AC69C}"/>
    <pc:docChg chg="undo custSel delSld modSld">
      <pc:chgData name="Cristian Chilipirea" userId="34ab170da5908fc4" providerId="LiveId" clId="{A54FB5D0-BDA4-4905-8063-E3C1182AC69C}" dt="2021-04-02T00:38:23.705" v="214" actId="20577"/>
      <pc:docMkLst>
        <pc:docMk/>
      </pc:docMkLst>
      <pc:sldChg chg="modSp mod">
        <pc:chgData name="Cristian Chilipirea" userId="34ab170da5908fc4" providerId="LiveId" clId="{A54FB5D0-BDA4-4905-8063-E3C1182AC69C}" dt="2021-04-01T19:47:08.922" v="9" actId="20577"/>
        <pc:sldMkLst>
          <pc:docMk/>
          <pc:sldMk cId="736295071" sldId="256"/>
        </pc:sldMkLst>
        <pc:spChg chg="mod">
          <ac:chgData name="Cristian Chilipirea" userId="34ab170da5908fc4" providerId="LiveId" clId="{A54FB5D0-BDA4-4905-8063-E3C1182AC69C}" dt="2021-04-01T19:47:08.922" v="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mod">
        <pc:chgData name="Cristian Chilipirea" userId="34ab170da5908fc4" providerId="LiveId" clId="{A54FB5D0-BDA4-4905-8063-E3C1182AC69C}" dt="2021-04-02T00:38:23.705" v="214" actId="20577"/>
        <pc:sldMkLst>
          <pc:docMk/>
          <pc:sldMk cId="3048835138" sldId="571"/>
        </pc:sldMkLst>
        <pc:spChg chg="del">
          <ac:chgData name="Cristian Chilipirea" userId="34ab170da5908fc4" providerId="LiveId" clId="{A54FB5D0-BDA4-4905-8063-E3C1182AC69C}" dt="2021-04-01T19:47:25.774" v="12" actId="478"/>
          <ac:spMkLst>
            <pc:docMk/>
            <pc:sldMk cId="3048835138" sldId="571"/>
            <ac:spMk id="3" creationId="{A8B0A321-EE27-4AC1-BCAA-D039F9A4C086}"/>
          </ac:spMkLst>
        </pc:spChg>
        <pc:spChg chg="del">
          <ac:chgData name="Cristian Chilipirea" userId="34ab170da5908fc4" providerId="LiveId" clId="{A54FB5D0-BDA4-4905-8063-E3C1182AC69C}" dt="2021-04-01T19:47:21.813" v="11" actId="478"/>
          <ac:spMkLst>
            <pc:docMk/>
            <pc:sldMk cId="3048835138" sldId="571"/>
            <ac:spMk id="4" creationId="{5BEC7E2B-1AFE-493E-ABC3-71ECBA6FBB79}"/>
          </ac:spMkLst>
        </pc:spChg>
        <pc:spChg chg="add mod">
          <ac:chgData name="Cristian Chilipirea" userId="34ab170da5908fc4" providerId="LiveId" clId="{A54FB5D0-BDA4-4905-8063-E3C1182AC69C}" dt="2021-04-01T19:54:39.750" v="196" actId="1076"/>
          <ac:spMkLst>
            <pc:docMk/>
            <pc:sldMk cId="3048835138" sldId="571"/>
            <ac:spMk id="5" creationId="{C4D4401D-9496-4D68-BF95-DB0865EDB1A2}"/>
          </ac:spMkLst>
        </pc:spChg>
        <pc:spChg chg="add mod">
          <ac:chgData name="Cristian Chilipirea" userId="34ab170da5908fc4" providerId="LiveId" clId="{A54FB5D0-BDA4-4905-8063-E3C1182AC69C}" dt="2021-04-01T19:54:12.915" v="184" actId="1076"/>
          <ac:spMkLst>
            <pc:docMk/>
            <pc:sldMk cId="3048835138" sldId="571"/>
            <ac:spMk id="6" creationId="{248470EE-7C97-4D30-90DC-A9A27029FBA2}"/>
          </ac:spMkLst>
        </pc:spChg>
        <pc:spChg chg="add mod">
          <ac:chgData name="Cristian Chilipirea" userId="34ab170da5908fc4" providerId="LiveId" clId="{A54FB5D0-BDA4-4905-8063-E3C1182AC69C}" dt="2021-04-02T00:38:23.705" v="214" actId="20577"/>
          <ac:spMkLst>
            <pc:docMk/>
            <pc:sldMk cId="3048835138" sldId="571"/>
            <ac:spMk id="7" creationId="{53EDEFF7-A880-4C30-A206-CDD853664CAC}"/>
          </ac:spMkLst>
        </pc:spChg>
        <pc:spChg chg="add del mod">
          <ac:chgData name="Cristian Chilipirea" userId="34ab170da5908fc4" providerId="LiveId" clId="{A54FB5D0-BDA4-4905-8063-E3C1182AC69C}" dt="2021-04-02T00:37:47.790" v="202" actId="478"/>
          <ac:spMkLst>
            <pc:docMk/>
            <pc:sldMk cId="3048835138" sldId="571"/>
            <ac:spMk id="8" creationId="{B2F55402-C790-432A-8D96-F0A3D676B81F}"/>
          </ac:spMkLst>
        </pc:spChg>
        <pc:spChg chg="add mod">
          <ac:chgData name="Cristian Chilipirea" userId="34ab170da5908fc4" providerId="LiveId" clId="{A54FB5D0-BDA4-4905-8063-E3C1182AC69C}" dt="2021-04-02T00:38:08.231" v="210" actId="1076"/>
          <ac:spMkLst>
            <pc:docMk/>
            <pc:sldMk cId="3048835138" sldId="571"/>
            <ac:spMk id="9" creationId="{44E5BDE3-3EAE-442E-87D4-9E876EE07E4F}"/>
          </ac:spMkLst>
        </pc:spChg>
        <pc:spChg chg="add mod">
          <ac:chgData name="Cristian Chilipirea" userId="34ab170da5908fc4" providerId="LiveId" clId="{A54FB5D0-BDA4-4905-8063-E3C1182AC69C}" dt="2021-04-02T00:38:08.231" v="210" actId="1076"/>
          <ac:spMkLst>
            <pc:docMk/>
            <pc:sldMk cId="3048835138" sldId="571"/>
            <ac:spMk id="10" creationId="{F68B2450-8BE4-4DED-906F-94358F224CD5}"/>
          </ac:spMkLst>
        </pc:spChg>
        <pc:cxnChg chg="add mod">
          <ac:chgData name="Cristian Chilipirea" userId="34ab170da5908fc4" providerId="LiveId" clId="{A54FB5D0-BDA4-4905-8063-E3C1182AC69C}" dt="2021-04-02T00:38:08.231" v="210" actId="1076"/>
          <ac:cxnSpMkLst>
            <pc:docMk/>
            <pc:sldMk cId="3048835138" sldId="571"/>
            <ac:cxnSpMk id="12" creationId="{393CBA3C-F97B-4B26-9868-DFFE9C8D63BC}"/>
          </ac:cxnSpMkLst>
        </pc:cxnChg>
        <pc:cxnChg chg="add mod">
          <ac:chgData name="Cristian Chilipirea" userId="34ab170da5908fc4" providerId="LiveId" clId="{A54FB5D0-BDA4-4905-8063-E3C1182AC69C}" dt="2021-04-02T00:38:11.595" v="211" actId="14100"/>
          <ac:cxnSpMkLst>
            <pc:docMk/>
            <pc:sldMk cId="3048835138" sldId="571"/>
            <ac:cxnSpMk id="13" creationId="{F8CACE6F-5D84-47D1-A7B3-4E064656ADD2}"/>
          </ac:cxnSpMkLst>
        </pc:cxnChg>
        <pc:cxnChg chg="add del mod">
          <ac:chgData name="Cristian Chilipirea" userId="34ab170da5908fc4" providerId="LiveId" clId="{A54FB5D0-BDA4-4905-8063-E3C1182AC69C}" dt="2021-04-02T00:37:55.293" v="206" actId="478"/>
          <ac:cxnSpMkLst>
            <pc:docMk/>
            <pc:sldMk cId="3048835138" sldId="571"/>
            <ac:cxnSpMk id="14" creationId="{532440CC-3998-4A8A-B1F6-B8E8D089F47E}"/>
          </ac:cxnSpMkLst>
        </pc:cxnChg>
        <pc:cxnChg chg="add mod">
          <ac:chgData name="Cristian Chilipirea" userId="34ab170da5908fc4" providerId="LiveId" clId="{A54FB5D0-BDA4-4905-8063-E3C1182AC69C}" dt="2021-04-02T00:38:14.573" v="212" actId="14100"/>
          <ac:cxnSpMkLst>
            <pc:docMk/>
            <pc:sldMk cId="3048835138" sldId="571"/>
            <ac:cxnSpMk id="16" creationId="{F2B01CA5-B975-43CF-B6D7-1963D74CEF54}"/>
          </ac:cxnSpMkLst>
        </pc:cxnChg>
        <pc:cxnChg chg="add del mod">
          <ac:chgData name="Cristian Chilipirea" userId="34ab170da5908fc4" providerId="LiveId" clId="{A54FB5D0-BDA4-4905-8063-E3C1182AC69C}" dt="2021-04-01T19:54:31.109" v="195" actId="478"/>
          <ac:cxnSpMkLst>
            <pc:docMk/>
            <pc:sldMk cId="3048835138" sldId="571"/>
            <ac:cxnSpMk id="20" creationId="{1C6F94B7-589A-4BEC-8D84-16F9F2AFCCAD}"/>
          </ac:cxnSpMkLst>
        </pc:cxnChg>
        <pc:cxnChg chg="add del mod">
          <ac:chgData name="Cristian Chilipirea" userId="34ab170da5908fc4" providerId="LiveId" clId="{A54FB5D0-BDA4-4905-8063-E3C1182AC69C}" dt="2021-04-02T00:37:50.181" v="204" actId="478"/>
          <ac:cxnSpMkLst>
            <pc:docMk/>
            <pc:sldMk cId="3048835138" sldId="571"/>
            <ac:cxnSpMk id="21" creationId="{2837638A-9F8A-479D-928D-A62B447BC5F8}"/>
          </ac:cxnSpMkLst>
        </pc:cxnChg>
        <pc:cxnChg chg="add mod">
          <ac:chgData name="Cristian Chilipirea" userId="34ab170da5908fc4" providerId="LiveId" clId="{A54FB5D0-BDA4-4905-8063-E3C1182AC69C}" dt="2021-04-02T00:38:08.231" v="210" actId="1076"/>
          <ac:cxnSpMkLst>
            <pc:docMk/>
            <pc:sldMk cId="3048835138" sldId="571"/>
            <ac:cxnSpMk id="24" creationId="{F591EB14-FF2F-424E-8527-1BBEF021C3FA}"/>
          </ac:cxnSpMkLst>
        </pc:cxnChg>
        <pc:cxnChg chg="add del mod">
          <ac:chgData name="Cristian Chilipirea" userId="34ab170da5908fc4" providerId="LiveId" clId="{A54FB5D0-BDA4-4905-8063-E3C1182AC69C}" dt="2021-04-02T00:37:48.945" v="203" actId="478"/>
          <ac:cxnSpMkLst>
            <pc:docMk/>
            <pc:sldMk cId="3048835138" sldId="571"/>
            <ac:cxnSpMk id="31" creationId="{39F82B20-4D8A-46D6-8BC1-47FC033C3DBF}"/>
          </ac:cxnSpMkLst>
        </pc:cxnChg>
        <pc:cxnChg chg="add mod">
          <ac:chgData name="Cristian Chilipirea" userId="34ab170da5908fc4" providerId="LiveId" clId="{A54FB5D0-BDA4-4905-8063-E3C1182AC69C}" dt="2021-04-02T00:38:19.123" v="213" actId="1076"/>
          <ac:cxnSpMkLst>
            <pc:docMk/>
            <pc:sldMk cId="3048835138" sldId="571"/>
            <ac:cxnSpMk id="36" creationId="{E162129D-B55A-4CBA-AA1E-7F411BC9567A}"/>
          </ac:cxnSpMkLst>
        </pc:cxnChg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916678409" sldId="572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1324537194" sldId="573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892970613" sldId="574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087944914" sldId="575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847738997" sldId="576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236207472" sldId="577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781201672" sldId="578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3219017049" sldId="579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091138876" sldId="580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856614804" sldId="581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231693870" sldId="582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3351145268" sldId="583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00465049" sldId="584"/>
        </pc:sldMkLst>
      </pc:sldChg>
    </pc:docChg>
  </pc:docChgLst>
  <pc:docChgLst>
    <pc:chgData name="Cristian Chilipirea" userId="34ab170da5908fc4" providerId="LiveId" clId="{99C4052E-A90C-4BC1-8A8B-39E5D2070E6F}"/>
    <pc:docChg chg="undo custSel addSld delSld modSld sldOrd modMainMaster">
      <pc:chgData name="Cristian Chilipirea" userId="34ab170da5908fc4" providerId="LiveId" clId="{99C4052E-A90C-4BC1-8A8B-39E5D2070E6F}" dt="2021-02-28T13:00:06.345" v="262"/>
      <pc:docMkLst>
        <pc:docMk/>
      </pc:docMkLst>
      <pc:sldChg chg="modSp mod">
        <pc:chgData name="Cristian Chilipirea" userId="34ab170da5908fc4" providerId="LiveId" clId="{99C4052E-A90C-4BC1-8A8B-39E5D2070E6F}" dt="2021-02-24T13:46:45.739" v="2" actId="20577"/>
        <pc:sldMkLst>
          <pc:docMk/>
          <pc:sldMk cId="736295071" sldId="256"/>
        </pc:sldMkLst>
        <pc:spChg chg="mod">
          <ac:chgData name="Cristian Chilipirea" userId="34ab170da5908fc4" providerId="LiveId" clId="{99C4052E-A90C-4BC1-8A8B-39E5D2070E6F}" dt="2021-02-24T13:46:45.739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4936104" sldId="26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713726514" sldId="26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15425093" sldId="26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69525089" sldId="26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64313818" sldId="269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419771404" sldId="271"/>
        </pc:sldMkLst>
      </pc:sldChg>
      <pc:sldChg chg="modSp mod">
        <pc:chgData name="Cristian Chilipirea" userId="34ab170da5908fc4" providerId="LiveId" clId="{99C4052E-A90C-4BC1-8A8B-39E5D2070E6F}" dt="2021-02-28T12:56:31.500" v="251" actId="790"/>
        <pc:sldMkLst>
          <pc:docMk/>
          <pc:sldMk cId="3482872906" sldId="272"/>
        </pc:sldMkLst>
        <pc:spChg chg="mod">
          <ac:chgData name="Cristian Chilipirea" userId="34ab170da5908fc4" providerId="LiveId" clId="{99C4052E-A90C-4BC1-8A8B-39E5D2070E6F}" dt="2021-02-28T12:56:31.500" v="251" actId="790"/>
          <ac:spMkLst>
            <pc:docMk/>
            <pc:sldMk cId="3482872906" sldId="272"/>
            <ac:spMk id="3" creationId="{E5E79A4E-3E46-4D52-B096-3F36E046354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2872906" sldId="272"/>
            <ac:spMk id="4" creationId="{A7ADBED6-06B3-4C1D-AB93-5A00EFEC819B}"/>
          </ac:spMkLst>
        </pc:spChg>
      </pc:sldChg>
      <pc:sldChg chg="modSp mod">
        <pc:chgData name="Cristian Chilipirea" userId="34ab170da5908fc4" providerId="LiveId" clId="{99C4052E-A90C-4BC1-8A8B-39E5D2070E6F}" dt="2021-02-28T12:56:37.796" v="252" actId="790"/>
        <pc:sldMkLst>
          <pc:docMk/>
          <pc:sldMk cId="268692477" sldId="273"/>
        </pc:sldMkLst>
        <pc:spChg chg="mod">
          <ac:chgData name="Cristian Chilipirea" userId="34ab170da5908fc4" providerId="LiveId" clId="{99C4052E-A90C-4BC1-8A8B-39E5D2070E6F}" dt="2021-02-28T12:56:37.796" v="252" actId="790"/>
          <ac:spMkLst>
            <pc:docMk/>
            <pc:sldMk cId="268692477" sldId="273"/>
            <ac:spMk id="3" creationId="{4941D3E5-C2D6-40EE-BC4F-A9B558916A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8692477" sldId="273"/>
            <ac:spMk id="4" creationId="{D3621D22-BE0D-4E8A-9D65-C74C8EF79941}"/>
          </ac:spMkLst>
        </pc:spChg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3807396183" sldId="274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529887014" sldId="276"/>
        </pc:sldMkLst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40331398" sldId="2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3" creationId="{081B782F-7802-421B-98A0-A3954D019E8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4" creationId="{078253E3-A0E4-4B9A-8C53-44F12C8B157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484294611" sldId="2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3" creationId="{6B8EF045-D381-4564-BB13-D65ABA3C586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4" creationId="{FC6F740B-82C5-479C-ADC9-88AEA26D708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58658334" sldId="2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3" creationId="{71A12950-664C-43A3-A719-24AF6A6B8E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4" creationId="{B4360006-BB36-44A2-902A-3B7057B3680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38504370" sldId="2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3" creationId="{F8104B1D-2C72-4725-9C78-1400672E634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4" creationId="{C2C8087D-0E55-4A0D-8441-F3063772DCBE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248072" sldId="2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3" creationId="{27D5E0D5-C27E-41EC-9C8E-DF59A59A18F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4" creationId="{CD93E383-CC34-4607-B911-CD20B422298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057553431" sldId="2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5" creationId="{E17E75C8-364F-4E15-8E4E-8F30B9556EC2}"/>
          </ac:spMkLst>
        </pc:spChg>
      </pc:sldChg>
      <pc:sldChg chg="modSp mod">
        <pc:chgData name="Cristian Chilipirea" userId="34ab170da5908fc4" providerId="LiveId" clId="{99C4052E-A90C-4BC1-8A8B-39E5D2070E6F}" dt="2021-02-28T12:31:07.718" v="73" actId="207"/>
        <pc:sldMkLst>
          <pc:docMk/>
          <pc:sldMk cId="3332558954" sldId="2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3" creationId="{724DD5FB-47AE-4665-9E0A-FDABF500029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4" creationId="{64AB4A9B-0B4F-4202-ACB7-0377F215ED71}"/>
          </ac:spMkLst>
        </pc:spChg>
        <pc:graphicFrameChg chg="modGraphic">
          <ac:chgData name="Cristian Chilipirea" userId="34ab170da5908fc4" providerId="LiveId" clId="{99C4052E-A90C-4BC1-8A8B-39E5D2070E6F}" dt="2021-02-28T12:31:07.718" v="73" actId="207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41245440" sldId="2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1245440" sldId="284"/>
            <ac:spMk id="4" creationId="{2EF273B4-4534-43F9-8AEB-088F1BEC36F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443119524" sldId="2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43119524" sldId="285"/>
            <ac:spMk id="4" creationId="{6D86E3AA-D103-4726-AF92-9FFB819F873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0490649" sldId="2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5" creationId="{5098068C-2601-42E1-A9DA-805246C6D9E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3827775" sldId="2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10" creationId="{58F09D3B-6499-4948-9452-9B3AF5918E90}"/>
          </ac:spMkLst>
        </pc:spChg>
      </pc:sldChg>
      <pc:sldChg chg="modSp mod">
        <pc:chgData name="Cristian Chilipirea" userId="34ab170da5908fc4" providerId="LiveId" clId="{99C4052E-A90C-4BC1-8A8B-39E5D2070E6F}" dt="2021-02-28T12:30:56.818" v="72" actId="207"/>
        <pc:sldMkLst>
          <pc:docMk/>
          <pc:sldMk cId="2953260411" sldId="2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3" creationId="{D2F2C8B6-590D-4ECF-B053-AF06BBD8C3A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4" creationId="{357F642A-2576-44F2-B978-50E740700618}"/>
          </ac:spMkLst>
        </pc:spChg>
        <pc:graphicFrameChg chg="modGraphic">
          <ac:chgData name="Cristian Chilipirea" userId="34ab170da5908fc4" providerId="LiveId" clId="{99C4052E-A90C-4BC1-8A8B-39E5D2070E6F}" dt="2021-02-28T12:30:56.818" v="72" actId="207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52114634" sldId="2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4" creationId="{8260DE27-064D-4C4C-84EE-49AAA735218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5" creationId="{7031FC64-C4CC-4361-87D7-314C6190C73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944257487" sldId="2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3" creationId="{A0ED05E1-C29E-4EFA-A4B4-6347424294D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4" creationId="{650C27F7-D330-4B5B-A251-CDD2B4E94D0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5" creationId="{B5D9690F-A2A8-4591-ACCC-69F81EB2E98D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2464244" sldId="2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4" creationId="{F8E77E19-FCB0-4955-9DC9-C7F1593F089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5" creationId="{0F3EFF25-946B-4C37-8122-F0E9503CB20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86918357" sldId="2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3" creationId="{8D5F3738-9C84-4546-A912-F9877CB225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4" creationId="{B5B074E8-56B2-467E-A9D8-DCD61FDC597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5" creationId="{FBC12294-2977-4117-AA3F-C9D711AAED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97639748" sldId="2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7639748" sldId="293"/>
            <ac:spMk id="4" creationId="{5F56A3FD-E148-42BD-A926-AC5B975155C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3965941" sldId="2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5" creationId="{C9C9A68C-45BA-49D6-9E63-88B4C479400F}"/>
          </ac:spMkLst>
        </pc:spChg>
      </pc:sldChg>
      <pc:sldChg chg="modSp ord">
        <pc:chgData name="Cristian Chilipirea" userId="34ab170da5908fc4" providerId="LiveId" clId="{99C4052E-A90C-4BC1-8A8B-39E5D2070E6F}" dt="2021-02-28T12:58:18.174" v="254"/>
        <pc:sldMkLst>
          <pc:docMk/>
          <pc:sldMk cId="3702903717" sldId="2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3" creationId="{E3E82385-9522-4B2B-A282-08EE07F6482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4" creationId="{401BF74D-D4B9-49DF-A0E3-4F9027D74A0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5" creationId="{C61C4B24-57EE-4214-A7C0-40372C1E9A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72910276" sldId="2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3" creationId="{7FA085AE-8CA6-423E-81B7-5A0BA292F6C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4" creationId="{CFF63F45-75A7-4FD6-A0DC-E7CBEB7290E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5" creationId="{2EE68715-C0EE-4007-B1C9-B8DD5A962A3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256797331" sldId="2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4" creationId="{F361608F-182A-43C5-9C52-CFB992D67952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637397968" sldId="2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4" creationId="{2FAB1496-F917-4D20-8E6C-701355D5A52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3030303" sldId="2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4" creationId="{E887B5A0-7F18-4144-BA01-80CE7517810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868890896" sldId="3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4" creationId="{66160DC5-18A3-4023-AB8F-9A479A2875C1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19978144" sldId="3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4" creationId="{9D019021-0563-4276-B152-1C0D7310518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058156533" sldId="3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4" creationId="{5B09216A-EC41-42ED-BF1C-0EAFE37F890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575037668" sldId="3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4" creationId="{C808B6B2-FACB-4B5E-BF7A-A24CD5ED12C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08534874" sldId="3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4" creationId="{3524E1D7-C31B-479F-8EAA-3FAD24703E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83813242" sldId="3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4" creationId="{DA88CC1A-134F-435E-9345-81CC787150A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02400433" sldId="3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4" creationId="{6940B44E-D2C3-4A68-8A80-55DC0520D9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272240493" sldId="3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4" creationId="{ECAADCE8-0006-4B8D-9D48-21B71D1DB8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743015591" sldId="3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4" creationId="{681C2CBF-5F5D-45A2-B2F2-E994010038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35606726" sldId="3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4" creationId="{4E3917D1-791D-412C-B012-77AD34B8919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318212" sldId="3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4" creationId="{05274C97-8F51-45BD-A1F8-96E87146296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6177920" sldId="31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4" creationId="{75BD8F2E-3A55-4706-907C-62075A1281B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909063300" sldId="3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4" creationId="{0EC7E2F5-FDB3-44B3-91A6-DC9B591F853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694556130" sldId="31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4" creationId="{70775F68-0D28-48E7-A047-5431B71CE07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61489302" sldId="31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4" creationId="{F0D813FD-976D-41D7-BB6E-8469B0A562E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968087461" sldId="3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4" creationId="{08B4C182-DE8D-4BC1-B200-DCC740131B0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329611807" sldId="3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4" creationId="{CDBF3233-7E17-466E-A138-49FA9BBAAB3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68295156" sldId="3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4" creationId="{B8E4C2D6-D540-4819-82D9-4005E9E416D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125431535" sldId="3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4" creationId="{7F233C8A-D531-4D57-952C-B78EB71AF36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57086535" sldId="3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4" creationId="{1F8BF700-021C-4B1A-83CB-2E52E995482B}"/>
          </ac:spMkLst>
        </pc:spChg>
      </pc:sldChg>
      <pc:sldChg chg="del">
        <pc:chgData name="Cristian Chilipirea" userId="34ab170da5908fc4" providerId="LiveId" clId="{99C4052E-A90C-4BC1-8A8B-39E5D2070E6F}" dt="2021-02-28T12:02:23.463" v="4" actId="47"/>
        <pc:sldMkLst>
          <pc:docMk/>
          <pc:sldMk cId="1982629488" sldId="320"/>
        </pc:sldMkLst>
      </pc:sldChg>
      <pc:sldChg chg="new del">
        <pc:chgData name="Cristian Chilipirea" userId="34ab170da5908fc4" providerId="LiveId" clId="{99C4052E-A90C-4BC1-8A8B-39E5D2070E6F}" dt="2021-02-28T12:11:07.932" v="31" actId="47"/>
        <pc:sldMkLst>
          <pc:docMk/>
          <pc:sldMk cId="811058825" sldId="32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878821302" sldId="321"/>
        </pc:sldMkLst>
      </pc:sldChg>
      <pc:sldChg chg="modSp new">
        <pc:chgData name="Cristian Chilipirea" userId="34ab170da5908fc4" providerId="LiveId" clId="{99C4052E-A90C-4BC1-8A8B-39E5D2070E6F}" dt="2021-02-28T12:12:51.556" v="33"/>
        <pc:sldMkLst>
          <pc:docMk/>
          <pc:sldMk cId="525015272" sldId="3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3" creationId="{23486C47-6934-497E-9C98-45EBA460ED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4" creationId="{3A99BA5B-FC19-4344-8B96-7A5FAB78532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5" creationId="{542F59B7-6036-4BDA-9EC1-EC63550D617C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912544339" sldId="32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099054805" sldId="32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369503131" sldId="324"/>
        </pc:sldMkLst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947184" sldId="5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3" creationId="{CCBF75EE-8F07-4B21-8EDC-CA0E65FF948C}"/>
          </ac:spMkLst>
        </pc:spChg>
      </pc:sldChg>
      <pc:sldChg chg="modSp add del">
        <pc:chgData name="Cristian Chilipirea" userId="34ab170da5908fc4" providerId="LiveId" clId="{99C4052E-A90C-4BC1-8A8B-39E5D2070E6F}" dt="2021-02-28T12:18:10.285" v="48" actId="47"/>
        <pc:sldMkLst>
          <pc:docMk/>
          <pc:sldMk cId="372466261" sldId="5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3" creationId="{E21E23CF-4F27-4189-AC31-6DD62BB64DF3}"/>
          </ac:spMkLst>
        </pc:spChg>
      </pc:sldChg>
      <pc:sldChg chg="modSp add mod">
        <pc:chgData name="Cristian Chilipirea" userId="34ab170da5908fc4" providerId="LiveId" clId="{99C4052E-A90C-4BC1-8A8B-39E5D2070E6F}" dt="2021-02-28T12:20:04.940" v="60" actId="790"/>
        <pc:sldMkLst>
          <pc:docMk/>
          <pc:sldMk cId="903023806" sldId="550"/>
        </pc:sldMkLst>
        <pc:spChg chg="mod">
          <ac:chgData name="Cristian Chilipirea" userId="34ab170da5908fc4" providerId="LiveId" clId="{99C4052E-A90C-4BC1-8A8B-39E5D2070E6F}" dt="2021-02-28T12:20:04.940" v="60" actId="790"/>
          <ac:spMkLst>
            <pc:docMk/>
            <pc:sldMk cId="903023806" sldId="550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54.947" v="58" actId="790"/>
          <ac:spMkLst>
            <pc:docMk/>
            <pc:sldMk cId="903023806" sldId="550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03023806" sldId="550"/>
            <ac:spMk id="5" creationId="{CD420678-B001-4E51-8B38-020BD80EF2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76134443" sldId="5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3" creationId="{A128085C-0617-445D-AEBE-93F6ECD3092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8026768" sldId="5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3" creationId="{ECDEA119-D0F6-4654-A03D-8D4CA415F69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10928874" sldId="5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3" creationId="{00AAD8A3-D178-4146-AAA7-E56F0A05A5D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594544" sldId="5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3" creationId="{5610D460-8D72-4881-9C7F-0C65EC05BD3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675921238" sldId="5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6" creationId="{D8E82989-ADEA-43CA-A7F0-43BEED04949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74936681" sldId="5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3" creationId="{BB909007-8ECE-42C3-A4F5-A9C56176672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8851368" sldId="5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6" creationId="{4E231129-45FB-465C-BE7F-EE3C4423EF9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751759" sldId="5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3" creationId="{0CF51821-62B1-4806-8F6C-0EB44BD5AD6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1971886" sldId="5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3" creationId="{59D37CE8-A60F-4919-8F14-1E092136AA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734307052" sldId="5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3" creationId="{241DC116-4236-40FB-98BF-C8974ECFEDF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1446351" sldId="5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3" creationId="{ADB9B5D1-2851-4291-8E69-37BBF5AEB12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21147139" sldId="5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3" creationId="{C723EE65-EF33-40C5-86ED-200EC6AD700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74445740" sldId="5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3" creationId="{0F9157BB-73CB-45AA-BAFB-BC2EFD579A4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18544830" sldId="5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3" creationId="{1BEAA8F1-5234-4A51-A850-78B6E868322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95146843" sldId="5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3" creationId="{28F15D7B-1C50-4380-A8AD-E1EB8A5E935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97467475" sldId="5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3" creationId="{F7BF89B6-5453-47E4-970E-DE2C503BF1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98025032" sldId="5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3" creationId="{4157CC62-4192-4445-8796-50CD12358D1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92795954" sldId="5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3" creationId="{F3C9CDDE-CE4A-4AFC-B450-D2E7E3ED7AA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7636954" sldId="5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3" creationId="{617E6D54-3BF4-4E17-9687-EE1A6428424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85199923" sldId="5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5" creationId="{79F57E6C-476E-4186-8945-AC0EE6EBE45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612264969" sldId="5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5" creationId="{A1861635-6836-4E74-BD1C-60458B69A9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0868532" sldId="5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5" creationId="{AA3A34BF-2328-46E7-93AF-36ED05E9BF6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01577345" sldId="57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5" creationId="{F2EA0BFC-B5C1-46F7-8BA9-E0CB2342D21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38852437" sldId="57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5" creationId="{C8B9A885-F2FF-47CD-AF40-1E8A9FDE947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77793817" sldId="5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5" creationId="{A8CD1914-6C2C-4C62-AF6D-F6684644E47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40065597" sldId="5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5" creationId="{C024C3DF-3619-4F81-BAB5-461F045DF47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19656957" sldId="5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3" creationId="{EFA7801B-49F3-4ACC-9384-5DEB827404E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79583564" sldId="5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2" creationId="{A308276C-D53E-4A74-B41A-5BA05859EF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3" creationId="{AC1BAADA-9698-4DC9-9A9A-84C7320B25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5" creationId="{9EEA0492-4C66-4798-AECA-DECE854CCF3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4049724" sldId="5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3" creationId="{122F4118-46A5-4C12-BFB1-04120C3F11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09618566" sldId="5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3" creationId="{66B881AA-72E8-423F-9347-26B449FA77F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198370495" sldId="5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6" creationId="{46656998-6CFA-4972-A7F0-2AC324E0B6F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59383787" sldId="5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2" creationId="{456E8622-1E8A-4E1B-99A1-58ED6E1D61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3" creationId="{1894F170-9CA1-4E4B-B08F-FE3E295A9FC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5" creationId="{289A022F-525C-4D03-B65F-4A75BD74892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73248128" sldId="5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2" creationId="{094B9B7F-EEA0-4489-B565-FDF983F0AB0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40" creationId="{E1D475C4-6126-48CF-A247-9C4167CE173D}"/>
          </ac:spMkLst>
        </pc:spChg>
      </pc:sldChg>
      <pc:sldChg chg="modSp add mod">
        <pc:chgData name="Cristian Chilipirea" userId="34ab170da5908fc4" providerId="LiveId" clId="{99C4052E-A90C-4BC1-8A8B-39E5D2070E6F}" dt="2021-02-28T12:25:51.507" v="62" actId="790"/>
        <pc:sldMkLst>
          <pc:docMk/>
          <pc:sldMk cId="1038310151" sldId="5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25:51.507" v="62" actId="790"/>
          <ac:spMkLst>
            <pc:docMk/>
            <pc:sldMk cId="1038310151" sldId="586"/>
            <ac:spMk id="3" creationId="{A65B1B9F-3C61-48A8-B28C-1D639DA998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5" creationId="{5E2EDFEE-FE59-4DF3-A1A1-2DBEDB6423B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88151205" sldId="5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3" creationId="{EE868BD8-B7AC-4692-AA71-26C65F92A5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81471145" sldId="5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5" creationId="{10EC7D40-9755-4B20-B3D7-B2B7027C3CE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28197973" sldId="5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5" creationId="{E163C701-DDF0-479B-9653-F21F85C28DB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287048085" sldId="5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5" creationId="{0618DBB2-B853-49F5-84BB-1819319EF0C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31174030" sldId="5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5" creationId="{DDD23A2D-FA8A-440A-A298-8CD9D1CFA2A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21651538" sldId="5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5" creationId="{CE7826F4-9551-496D-BB09-6858749B3A2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92642322" sldId="5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5" creationId="{5420355C-E2AF-4E69-9CDC-B1AD16F1BF0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78214405" sldId="5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5" creationId="{F7A4DD4F-14B6-4D71-A495-E38C600CE151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81293268" sldId="5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5" creationId="{E0A812D6-A54C-4575-AFA1-5D2CA2027BA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06375257" sldId="5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3" creationId="{149F78CA-8940-47CD-8EBF-45C34953152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10689941" sldId="5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2" creationId="{870BBCD5-70A3-4004-8B0A-3F77A26ABA1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40" creationId="{E1D475C4-6126-48CF-A247-9C4167CE173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1707616" sldId="5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5" creationId="{99DEABDB-6FAD-4697-9FCC-DA9E345122C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962520965" sldId="5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3" creationId="{8D4EF716-BBE7-45DF-9DF9-DFC98140144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44981453" sldId="6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5" creationId="{E940DCC5-8410-48F0-AA1A-B516F11E2B71}"/>
          </ac:spMkLst>
        </pc:spChg>
      </pc:sldChg>
      <pc:sldChg chg="modSp add mod">
        <pc:chgData name="Cristian Chilipirea" userId="34ab170da5908fc4" providerId="LiveId" clId="{99C4052E-A90C-4BC1-8A8B-39E5D2070E6F}" dt="2021-02-28T12:26:48.081" v="63" actId="790"/>
        <pc:sldMkLst>
          <pc:docMk/>
          <pc:sldMk cId="3948613112" sldId="6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5" creationId="{8A7BE555-2F8A-4DDA-BC3D-A39878E03526}"/>
          </ac:spMkLst>
        </pc:spChg>
        <pc:spChg chg="mod">
          <ac:chgData name="Cristian Chilipirea" userId="34ab170da5908fc4" providerId="LiveId" clId="{99C4052E-A90C-4BC1-8A8B-39E5D2070E6F}" dt="2021-02-28T12:26:48.081" v="63" actId="790"/>
          <ac:spMkLst>
            <pc:docMk/>
            <pc:sldMk cId="3948613112" sldId="601"/>
            <ac:spMk id="21" creationId="{0EBA5793-83D0-46A6-A39C-6980DCE6DA8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85695320" sldId="6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5" creationId="{EB281BC7-84B6-4846-9AAD-8C0B7EFE874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84853342" sldId="6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5" creationId="{790B44B6-D262-4481-99A6-D57EB7339A9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884066094" sldId="6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5" creationId="{3B441D4D-0199-469E-B973-D530287403A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19897751" sldId="6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5" creationId="{58881E73-E39A-4215-809F-5289D8758B6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29601204" sldId="6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5" creationId="{CD5409B4-8364-40C4-B0C1-7DDAB612821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48028044" sldId="6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5" creationId="{3AA5D152-99EB-4721-B124-FE7A9D23F17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29723783" sldId="6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5" creationId="{3D651431-3F47-4F85-867C-328E7C576BF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44809045" sldId="6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5" creationId="{1C31429F-54C5-4EFE-83EE-65534A2EDDA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56891915" sldId="6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5" creationId="{ABB988AE-B981-49CD-97AB-EEFCAE57E5E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269401478" sldId="6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5" creationId="{A8256973-72A9-42EC-BEC7-222F6F47299C}"/>
          </ac:spMkLst>
        </pc:spChg>
      </pc:sldChg>
      <pc:sldChg chg="addSp delSp modSp add mod">
        <pc:chgData name="Cristian Chilipirea" userId="34ab170da5908fc4" providerId="LiveId" clId="{99C4052E-A90C-4BC1-8A8B-39E5D2070E6F}" dt="2021-02-28T12:58:29.885" v="255" actId="790"/>
        <pc:sldMkLst>
          <pc:docMk/>
          <pc:sldMk cId="2919561066" sldId="613"/>
        </pc:sldMkLst>
        <pc:spChg chg="mod">
          <ac:chgData name="Cristian Chilipirea" userId="34ab170da5908fc4" providerId="LiveId" clId="{99C4052E-A90C-4BC1-8A8B-39E5D2070E6F}" dt="2021-02-28T12:58:29.885" v="255" actId="790"/>
          <ac:spMkLst>
            <pc:docMk/>
            <pc:sldMk cId="2919561066" sldId="613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3.273" v="34" actId="478"/>
          <ac:spMkLst>
            <pc:docMk/>
            <pc:sldMk cId="2919561066" sldId="613"/>
            <ac:spMk id="3" creationId="{33AB8C56-3981-49A5-9B5D-B793D12BDE3E}"/>
          </ac:spMkLst>
        </pc:spChg>
        <pc:spChg chg="del mod">
          <ac:chgData name="Cristian Chilipirea" userId="34ab170da5908fc4" providerId="LiveId" clId="{99C4052E-A90C-4BC1-8A8B-39E5D2070E6F}" dt="2021-02-28T12:14:19.610" v="37" actId="478"/>
          <ac:spMkLst>
            <pc:docMk/>
            <pc:sldMk cId="2919561066" sldId="613"/>
            <ac:spMk id="5" creationId="{4E8ABF96-4C8D-4D4B-BF1A-A736C8CA74AB}"/>
          </ac:spMkLst>
        </pc:spChg>
        <pc:spChg chg="add del mod">
          <ac:chgData name="Cristian Chilipirea" userId="34ab170da5908fc4" providerId="LiveId" clId="{99C4052E-A90C-4BC1-8A8B-39E5D2070E6F}" dt="2021-02-28T12:14:25.281" v="39"/>
          <ac:spMkLst>
            <pc:docMk/>
            <pc:sldMk cId="2919561066" sldId="613"/>
            <ac:spMk id="6" creationId="{3D9F6DFA-7AA5-4AC0-98BC-FA98134D095D}"/>
          </ac:spMkLst>
        </pc:spChg>
      </pc:sldChg>
      <pc:sldChg chg="delSp modSp add mod">
        <pc:chgData name="Cristian Chilipirea" userId="34ab170da5908fc4" providerId="LiveId" clId="{99C4052E-A90C-4BC1-8A8B-39E5D2070E6F}" dt="2021-02-28T12:58:36.060" v="256" actId="790"/>
        <pc:sldMkLst>
          <pc:docMk/>
          <pc:sldMk cId="3172639705" sldId="614"/>
        </pc:sldMkLst>
        <pc:spChg chg="mod">
          <ac:chgData name="Cristian Chilipirea" userId="34ab170da5908fc4" providerId="LiveId" clId="{99C4052E-A90C-4BC1-8A8B-39E5D2070E6F}" dt="2021-02-28T12:58:36.060" v="256" actId="790"/>
          <ac:spMkLst>
            <pc:docMk/>
            <pc:sldMk cId="3172639705" sldId="614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7.458" v="35" actId="478"/>
          <ac:spMkLst>
            <pc:docMk/>
            <pc:sldMk cId="3172639705" sldId="614"/>
            <ac:spMk id="8" creationId="{0A3F3A26-5302-4370-96A6-B880FFFE0562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082489489" sldId="6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10" creationId="{E50C2513-19C1-406C-BFC9-B727E1ACBF4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2222932814" sldId="6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11" creationId="{08A896E1-8FD5-4B48-94A4-06BF74CF18C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671577175" sldId="6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12" creationId="{347CA9A1-F9BD-4904-A477-0AF189F7B6E6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17856432" sldId="6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13" creationId="{76FC6A58-9DEF-46C4-A2FF-A0240352176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03833904" sldId="6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14" creationId="{AFAB55B7-508A-46BE-A09C-08B598F4F40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427541841" sldId="62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3" creationId="{907C8758-4E6F-4372-A4B5-BF5C824F83D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91518200" sldId="62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3" creationId="{3B5A9670-A020-4AE6-84A9-1A6F9BA9A1BD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098239973" sldId="6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3" creationId="{A1640B59-E84C-44E4-83BF-D623B489C9B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97918954" sldId="62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3" creationId="{EEBEDCC9-5612-41A0-A43F-1FBEEE57F898}"/>
          </ac:spMkLst>
        </pc:spChg>
      </pc:sldChg>
      <pc:sldChg chg="modSp add mod">
        <pc:chgData name="Cristian Chilipirea" userId="34ab170da5908fc4" providerId="LiveId" clId="{99C4052E-A90C-4BC1-8A8B-39E5D2070E6F}" dt="2021-02-28T12:19:38.538" v="56" actId="14100"/>
        <pc:sldMkLst>
          <pc:docMk/>
          <pc:sldMk cId="1876029715" sldId="62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38.538" v="56" actId="14100"/>
          <ac:spMkLst>
            <pc:docMk/>
            <pc:sldMk cId="1876029715" sldId="624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5" creationId="{13E297A3-F973-4766-94D7-9EFDCF2D547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52834307" sldId="62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3" creationId="{480DB258-84FC-4C77-9B6C-8F167D285947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791408128" sldId="62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3" creationId="{47EB15AB-7353-425C-AB15-CF726A923C58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17287947" sldId="62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3" creationId="{D1571AEF-D5BE-42D9-9992-4BFAF2DCE85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07656073" sldId="62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3" creationId="{FC231B8D-EA89-4100-9A4C-EE88473C405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546258490" sldId="62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3" creationId="{DD7C0398-E8F1-4B2D-856B-944E565077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5156069" sldId="63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3" creationId="{C41D4B92-7ABB-4992-B467-3B72FEC2AEB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08001726" sldId="63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3" creationId="{2B8E49B1-4ACE-40E9-87CE-D9A4FAAA9C8B}"/>
          </ac:spMkLst>
        </pc:spChg>
      </pc:sldChg>
      <pc:sldChg chg="modSp add">
        <pc:chgData name="Cristian Chilipirea" userId="34ab170da5908fc4" providerId="LiveId" clId="{99C4052E-A90C-4BC1-8A8B-39E5D2070E6F}" dt="2021-02-28T12:34:36.104" v="82"/>
        <pc:sldMkLst>
          <pc:docMk/>
          <pc:sldMk cId="345249067" sldId="63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3" creationId="{7C295282-B001-4E1F-B1C7-C20B6E55A7F7}"/>
          </ac:spMkLst>
        </pc:spChg>
        <pc:graphicFrameChg chg="mod">
          <ac:chgData name="Cristian Chilipirea" userId="34ab170da5908fc4" providerId="LiveId" clId="{99C4052E-A90C-4BC1-8A8B-39E5D2070E6F}" dt="2021-02-28T12:34:36.104" v="82"/>
          <ac:graphicFrameMkLst>
            <pc:docMk/>
            <pc:sldMk cId="345249067" sldId="632"/>
            <ac:graphicFrameMk id="6" creationId="{E410A42B-1B53-4975-9EC5-7CA8DCAA758B}"/>
          </ac:graphicFrameMkLst>
        </pc:graphicFrameChg>
      </pc:sldChg>
      <pc:sldChg chg="addSp delSp modSp add mod">
        <pc:chgData name="Cristian Chilipirea" userId="34ab170da5908fc4" providerId="LiveId" clId="{99C4052E-A90C-4BC1-8A8B-39E5D2070E6F}" dt="2021-02-28T12:35:32.196" v="84" actId="12385"/>
        <pc:sldMkLst>
          <pc:docMk/>
          <pc:sldMk cId="672748770" sldId="63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3" creationId="{3416A40A-BA54-414A-A69A-B4DF9DFCE01F}"/>
          </ac:spMkLst>
        </pc:spChg>
        <pc:graphicFrameChg chg="modGraphic">
          <ac:chgData name="Cristian Chilipirea" userId="34ab170da5908fc4" providerId="LiveId" clId="{99C4052E-A90C-4BC1-8A8B-39E5D2070E6F}" dt="2021-02-28T12:35:32.196" v="84" actId="12385"/>
          <ac:graphicFrameMkLst>
            <pc:docMk/>
            <pc:sldMk cId="672748770" sldId="633"/>
            <ac:graphicFrameMk id="6" creationId="{E410A42B-1B53-4975-9EC5-7CA8DCAA758B}"/>
          </ac:graphicFrameMkLst>
        </pc:graphicFrameChg>
        <pc:graphicFrameChg chg="add del mod">
          <ac:chgData name="Cristian Chilipirea" userId="34ab170da5908fc4" providerId="LiveId" clId="{99C4052E-A90C-4BC1-8A8B-39E5D2070E6F}" dt="2021-02-28T12:33:32.678" v="78"/>
          <ac:graphicFrameMkLst>
            <pc:docMk/>
            <pc:sldMk cId="672748770" sldId="633"/>
            <ac:graphicFrameMk id="7" creationId="{0A0CDAE2-C98F-41C7-BA53-1B78A2E2586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08790049" sldId="63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3" creationId="{657BDD09-D0F9-4D02-B4E1-6D809A59FC6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6995851" sldId="63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3" creationId="{1EBB2B24-A220-44DE-8EB5-D306429970D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00168700" sldId="63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3" creationId="{6D13EACD-4167-4EA1-9BDE-528CD51077E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40652187" sldId="63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3" creationId="{6A513FA2-2B90-469B-A61B-66485F631AC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49444599" sldId="63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5" creationId="{70A367F7-9D5F-4A36-ABC4-5DF6A4DFEC0E}"/>
          </ac:spMkLst>
        </pc:spChg>
      </pc:sldChg>
      <pc:sldChg chg="modSp add mod">
        <pc:chgData name="Cristian Chilipirea" userId="34ab170da5908fc4" providerId="LiveId" clId="{99C4052E-A90C-4BC1-8A8B-39E5D2070E6F}" dt="2021-02-28T12:36:33.682" v="86"/>
        <pc:sldMkLst>
          <pc:docMk/>
          <pc:sldMk cId="2323239643" sldId="63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3" creationId="{D466B3C3-5070-4A0F-A3C4-0E3437BF2266}"/>
          </ac:spMkLst>
        </pc:spChg>
        <pc:graphicFrameChg chg="modGraphic">
          <ac:chgData name="Cristian Chilipirea" userId="34ab170da5908fc4" providerId="LiveId" clId="{99C4052E-A90C-4BC1-8A8B-39E5D2070E6F}" dt="2021-02-28T12:36:33.682" v="86"/>
          <ac:graphicFrameMkLst>
            <pc:docMk/>
            <pc:sldMk cId="2323239643" sldId="639"/>
            <ac:graphicFrameMk id="8" creationId="{3BB300F4-A9B4-4EB2-AC77-C2913AC72AE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05.375" v="91"/>
        <pc:sldMkLst>
          <pc:docMk/>
          <pc:sldMk cId="846565428" sldId="64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3" creationId="{480CEB46-D5D3-43B7-8540-45D33D5D1415}"/>
          </ac:spMkLst>
        </pc:spChg>
        <pc:graphicFrameChg chg="modGraphic">
          <ac:chgData name="Cristian Chilipirea" userId="34ab170da5908fc4" providerId="LiveId" clId="{99C4052E-A90C-4BC1-8A8B-39E5D2070E6F}" dt="2021-02-28T12:37:05.375" v="91"/>
          <ac:graphicFrameMkLst>
            <pc:docMk/>
            <pc:sldMk cId="846565428" sldId="640"/>
            <ac:graphicFrameMk id="5" creationId="{117CAFB4-7E92-47E5-B915-BC13D815B34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6:52.241" v="88"/>
        <pc:sldMkLst>
          <pc:docMk/>
          <pc:sldMk cId="1536744534" sldId="64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3" creationId="{889BD05E-7402-459E-AA53-B93BA7280D84}"/>
          </ac:spMkLst>
        </pc:spChg>
        <pc:graphicFrameChg chg="modGraphic">
          <ac:chgData name="Cristian Chilipirea" userId="34ab170da5908fc4" providerId="LiveId" clId="{99C4052E-A90C-4BC1-8A8B-39E5D2070E6F}" dt="2021-02-28T12:36:52.241" v="88"/>
          <ac:graphicFrameMkLst>
            <pc:docMk/>
            <pc:sldMk cId="1536744534" sldId="641"/>
            <ac:graphicFrameMk id="8" creationId="{3BB300F4-A9B4-4EB2-AC77-C2913AC72AE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608252700" sldId="64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2" creationId="{2791D35B-F69E-4E69-9B3C-B097D567AA7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3" creationId="{61039935-5FCC-49EA-9787-04D9747DCFD4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5" creationId="{55617AB2-E05D-4CCE-8691-92ACCA1C7A58}"/>
          </ac:spMkLst>
        </pc:spChg>
      </pc:sldChg>
      <pc:sldChg chg="modSp add mod">
        <pc:chgData name="Cristian Chilipirea" userId="34ab170da5908fc4" providerId="LiveId" clId="{99C4052E-A90C-4BC1-8A8B-39E5D2070E6F}" dt="2021-02-28T12:37:21.438" v="92" actId="207"/>
        <pc:sldMkLst>
          <pc:docMk/>
          <pc:sldMk cId="3521333921" sldId="64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2" creationId="{24842E98-A5DC-483E-BD34-958EB58E2D1F}"/>
          </ac:spMkLst>
        </pc:spChg>
        <pc:spChg chg="mod">
          <ac:chgData name="Cristian Chilipirea" userId="34ab170da5908fc4" providerId="LiveId" clId="{99C4052E-A90C-4BC1-8A8B-39E5D2070E6F}" dt="2021-02-28T12:37:21.438" v="92" actId="207"/>
          <ac:spMkLst>
            <pc:docMk/>
            <pc:sldMk cId="3521333921" sldId="643"/>
            <ac:spMk id="3" creationId="{BB4242A2-F029-47A2-91E5-B2A3C70CC59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5" creationId="{126A1AE4-77C5-493C-8E65-54EB59286753}"/>
          </ac:spMkLst>
        </pc:spChg>
      </pc:sldChg>
      <pc:sldChg chg="modSp add mod">
        <pc:chgData name="Cristian Chilipirea" userId="34ab170da5908fc4" providerId="LiveId" clId="{99C4052E-A90C-4BC1-8A8B-39E5D2070E6F}" dt="2021-02-28T12:37:36.605" v="93"/>
        <pc:sldMkLst>
          <pc:docMk/>
          <pc:sldMk cId="3088798341" sldId="64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3" creationId="{E0139398-375D-4C9D-9C7E-CF199FA5D354}"/>
          </ac:spMkLst>
        </pc:spChg>
        <pc:graphicFrameChg chg="modGraphic">
          <ac:chgData name="Cristian Chilipirea" userId="34ab170da5908fc4" providerId="LiveId" clId="{99C4052E-A90C-4BC1-8A8B-39E5D2070E6F}" dt="2021-02-28T12:37:36.605" v="93"/>
          <ac:graphicFrameMkLst>
            <pc:docMk/>
            <pc:sldMk cId="3088798341" sldId="64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47.418" v="94"/>
        <pc:sldMkLst>
          <pc:docMk/>
          <pc:sldMk cId="3544728985" sldId="64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3" creationId="{EBFDA234-32E0-41F0-A4FB-F10EDEC6B872}"/>
          </ac:spMkLst>
        </pc:spChg>
        <pc:graphicFrameChg chg="modGraphic">
          <ac:chgData name="Cristian Chilipirea" userId="34ab170da5908fc4" providerId="LiveId" clId="{99C4052E-A90C-4BC1-8A8B-39E5D2070E6F}" dt="2021-02-28T12:37:47.418" v="94"/>
          <ac:graphicFrameMkLst>
            <pc:docMk/>
            <pc:sldMk cId="3544728985" sldId="64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05.346" v="96"/>
        <pc:sldMkLst>
          <pc:docMk/>
          <pc:sldMk cId="1783604243" sldId="6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3" creationId="{CAB929E6-7A00-4D0A-8884-84335D6AA52A}"/>
          </ac:spMkLst>
        </pc:spChg>
        <pc:graphicFrameChg chg="modGraphic">
          <ac:chgData name="Cristian Chilipirea" userId="34ab170da5908fc4" providerId="LiveId" clId="{99C4052E-A90C-4BC1-8A8B-39E5D2070E6F}" dt="2021-02-28T12:38:05.346" v="96"/>
          <ac:graphicFrameMkLst>
            <pc:docMk/>
            <pc:sldMk cId="1783604243" sldId="64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29.032" v="99"/>
        <pc:sldMkLst>
          <pc:docMk/>
          <pc:sldMk cId="2075618015" sldId="64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3" creationId="{0B05B69D-8515-44B0-9386-507B46A339CC}"/>
          </ac:spMkLst>
        </pc:spChg>
        <pc:graphicFrameChg chg="modGraphic">
          <ac:chgData name="Cristian Chilipirea" userId="34ab170da5908fc4" providerId="LiveId" clId="{99C4052E-A90C-4BC1-8A8B-39E5D2070E6F}" dt="2021-02-28T12:38:29.032" v="99"/>
          <ac:graphicFrameMkLst>
            <pc:docMk/>
            <pc:sldMk cId="2075618015" sldId="64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1:59.128" v="108" actId="207"/>
        <pc:sldMkLst>
          <pc:docMk/>
          <pc:sldMk cId="4223136636" sldId="6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3" creationId="{6F6C1CB0-DC44-45E0-927B-578C5ED59218}"/>
          </ac:spMkLst>
        </pc:spChg>
        <pc:spChg chg="mod">
          <ac:chgData name="Cristian Chilipirea" userId="34ab170da5908fc4" providerId="LiveId" clId="{99C4052E-A90C-4BC1-8A8B-39E5D2070E6F}" dt="2021-02-28T12:41:50.111" v="106" actId="207"/>
          <ac:spMkLst>
            <pc:docMk/>
            <pc:sldMk cId="4223136636" sldId="64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1:59.128" v="108" actId="207"/>
          <ac:spMkLst>
            <pc:docMk/>
            <pc:sldMk cId="4223136636" sldId="649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1:18.765" v="102"/>
          <ac:graphicFrameMkLst>
            <pc:docMk/>
            <pc:sldMk cId="4223136636" sldId="64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26.249" v="113" actId="207"/>
        <pc:sldMkLst>
          <pc:docMk/>
          <pc:sldMk cId="2492944796" sldId="65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3" creationId="{C4F7157F-DF8B-48B5-AF21-40BBF5DD80B1}"/>
          </ac:spMkLst>
        </pc:spChg>
        <pc:spChg chg="mod">
          <ac:chgData name="Cristian Chilipirea" userId="34ab170da5908fc4" providerId="LiveId" clId="{99C4052E-A90C-4BC1-8A8B-39E5D2070E6F}" dt="2021-02-28T12:42:26.249" v="113" actId="207"/>
          <ac:spMkLst>
            <pc:docMk/>
            <pc:sldMk cId="2492944796" sldId="650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16.203" v="111"/>
          <ac:graphicFrameMkLst>
            <pc:docMk/>
            <pc:sldMk cId="2492944796" sldId="65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53.033" v="118"/>
        <pc:sldMkLst>
          <pc:docMk/>
          <pc:sldMk cId="1231496513" sldId="65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3" creationId="{971C0B09-396A-496D-A6C3-18623EBEC696}"/>
          </ac:spMkLst>
        </pc:spChg>
        <pc:spChg chg="mod">
          <ac:chgData name="Cristian Chilipirea" userId="34ab170da5908fc4" providerId="LiveId" clId="{99C4052E-A90C-4BC1-8A8B-39E5D2070E6F}" dt="2021-02-28T12:42:41.631" v="115" actId="207"/>
          <ac:spMkLst>
            <pc:docMk/>
            <pc:sldMk cId="1231496513" sldId="651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53.033" v="118"/>
          <ac:graphicFrameMkLst>
            <pc:docMk/>
            <pc:sldMk cId="1231496513" sldId="65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3:38.395" v="127"/>
        <pc:sldMkLst>
          <pc:docMk/>
          <pc:sldMk cId="3400052545" sldId="6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3" creationId="{9F2A22A8-668F-4D1B-8983-2E38995B87B5}"/>
          </ac:spMkLst>
        </pc:spChg>
        <pc:spChg chg="mod">
          <ac:chgData name="Cristian Chilipirea" userId="34ab170da5908fc4" providerId="LiveId" clId="{99C4052E-A90C-4BC1-8A8B-39E5D2070E6F}" dt="2021-02-28T12:43:04.567" v="120" actId="207"/>
          <ac:spMkLst>
            <pc:docMk/>
            <pc:sldMk cId="3400052545" sldId="65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13.007" v="122" actId="207"/>
          <ac:spMkLst>
            <pc:docMk/>
            <pc:sldMk cId="3400052545" sldId="65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3:20.996" v="124" actId="207"/>
          <ac:spMkLst>
            <pc:docMk/>
            <pc:sldMk cId="3400052545" sldId="65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3:38.395" v="127"/>
          <ac:graphicFrameMkLst>
            <pc:docMk/>
            <pc:sldMk cId="3400052545" sldId="65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4:29.508" v="136"/>
        <pc:sldMkLst>
          <pc:docMk/>
          <pc:sldMk cId="2672357880" sldId="6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3" creationId="{F15E2493-2216-48C7-97BC-7BB72B5DC5C6}"/>
          </ac:spMkLst>
        </pc:spChg>
        <pc:spChg chg="mod">
          <ac:chgData name="Cristian Chilipirea" userId="34ab170da5908fc4" providerId="LiveId" clId="{99C4052E-A90C-4BC1-8A8B-39E5D2070E6F}" dt="2021-02-28T12:43:52.126" v="129" actId="207"/>
          <ac:spMkLst>
            <pc:docMk/>
            <pc:sldMk cId="2672357880" sldId="65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59.691" v="131" actId="207"/>
          <ac:spMkLst>
            <pc:docMk/>
            <pc:sldMk cId="2672357880" sldId="65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4:07.521" v="133" actId="207"/>
          <ac:spMkLst>
            <pc:docMk/>
            <pc:sldMk cId="2672357880" sldId="65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4:29.508" v="136"/>
          <ac:graphicFrameMkLst>
            <pc:docMk/>
            <pc:sldMk cId="2672357880" sldId="653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5:52.030" v="144" actId="207"/>
        <pc:sldMkLst>
          <pc:docMk/>
          <pc:sldMk cId="2827525949" sldId="65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3" creationId="{4264C811-C849-46E7-82C2-D2E82063D8F0}"/>
          </ac:spMkLst>
        </pc:spChg>
        <pc:spChg chg="mod">
          <ac:chgData name="Cristian Chilipirea" userId="34ab170da5908fc4" providerId="LiveId" clId="{99C4052E-A90C-4BC1-8A8B-39E5D2070E6F}" dt="2021-02-28T12:45:44.175" v="142" actId="207"/>
          <ac:spMkLst>
            <pc:docMk/>
            <pc:sldMk cId="2827525949" sldId="654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5:52.030" v="144" actId="207"/>
          <ac:spMkLst>
            <pc:docMk/>
            <pc:sldMk cId="2827525949" sldId="654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5:35.542" v="140"/>
          <ac:graphicFrameMkLst>
            <pc:docMk/>
            <pc:sldMk cId="2827525949" sldId="65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6:31.746" v="154"/>
        <pc:sldMkLst>
          <pc:docMk/>
          <pc:sldMk cId="1190642748" sldId="6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3" creationId="{0CBD4063-A307-4065-B25F-F900B402D071}"/>
          </ac:spMkLst>
        </pc:spChg>
        <pc:spChg chg="mod">
          <ac:chgData name="Cristian Chilipirea" userId="34ab170da5908fc4" providerId="LiveId" clId="{99C4052E-A90C-4BC1-8A8B-39E5D2070E6F}" dt="2021-02-28T12:46:03.902" v="146" actId="207"/>
          <ac:spMkLst>
            <pc:docMk/>
            <pc:sldMk cId="1190642748" sldId="655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11.431" v="148" actId="207"/>
          <ac:spMkLst>
            <pc:docMk/>
            <pc:sldMk cId="1190642748" sldId="655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6:18.907" v="150" actId="207"/>
          <ac:spMkLst>
            <pc:docMk/>
            <pc:sldMk cId="1190642748" sldId="655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6:31.746" v="154"/>
          <ac:graphicFrameMkLst>
            <pc:docMk/>
            <pc:sldMk cId="1190642748" sldId="655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7:28.768" v="166" actId="207"/>
        <pc:sldMkLst>
          <pc:docMk/>
          <pc:sldMk cId="2583344523" sldId="6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3" creationId="{A8F406E8-E7C3-4411-9C9D-A4A294DA9D41}"/>
          </ac:spMkLst>
        </pc:spChg>
        <pc:spChg chg="mod">
          <ac:chgData name="Cristian Chilipirea" userId="34ab170da5908fc4" providerId="LiveId" clId="{99C4052E-A90C-4BC1-8A8B-39E5D2070E6F}" dt="2021-02-28T12:46:44.042" v="156" actId="207"/>
          <ac:spMkLst>
            <pc:docMk/>
            <pc:sldMk cId="2583344523" sldId="656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52.980" v="158" actId="207"/>
          <ac:spMkLst>
            <pc:docMk/>
            <pc:sldMk cId="2583344523" sldId="656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7:01.375" v="160" actId="207"/>
          <ac:spMkLst>
            <pc:docMk/>
            <pc:sldMk cId="2583344523" sldId="656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7:28.768" v="166" actId="207"/>
          <ac:spMkLst>
            <pc:docMk/>
            <pc:sldMk cId="2583344523" sldId="656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7:14.935" v="164"/>
          <ac:graphicFrameMkLst>
            <pc:docMk/>
            <pc:sldMk cId="2583344523" sldId="65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8:25.770" v="176" actId="207"/>
        <pc:sldMkLst>
          <pc:docMk/>
          <pc:sldMk cId="2021335195" sldId="6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3" creationId="{547E6412-9481-4C01-9804-EC4D01E1569C}"/>
          </ac:spMkLst>
        </pc:spChg>
        <pc:spChg chg="mod">
          <ac:chgData name="Cristian Chilipirea" userId="34ab170da5908fc4" providerId="LiveId" clId="{99C4052E-A90C-4BC1-8A8B-39E5D2070E6F}" dt="2021-02-28T12:48:25.770" v="176" actId="207"/>
          <ac:spMkLst>
            <pc:docMk/>
            <pc:sldMk cId="2021335195" sldId="657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20.838" v="174" actId="207"/>
          <ac:spMkLst>
            <pc:docMk/>
            <pc:sldMk cId="2021335195" sldId="657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14.615" v="172" actId="207"/>
          <ac:spMkLst>
            <pc:docMk/>
            <pc:sldMk cId="2021335195" sldId="657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8:04.188" v="170"/>
          <ac:graphicFrameMkLst>
            <pc:docMk/>
            <pc:sldMk cId="2021335195" sldId="65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3:00:06.345" v="262"/>
        <pc:sldMkLst>
          <pc:docMk/>
          <pc:sldMk cId="1721777327" sldId="6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3" creationId="{6FA3B55C-13CB-475F-A82A-0B8024607A36}"/>
          </ac:spMkLst>
        </pc:spChg>
        <pc:spChg chg="mod">
          <ac:chgData name="Cristian Chilipirea" userId="34ab170da5908fc4" providerId="LiveId" clId="{99C4052E-A90C-4BC1-8A8B-39E5D2070E6F}" dt="2021-02-28T12:48:44.648" v="178" actId="207"/>
          <ac:spMkLst>
            <pc:docMk/>
            <pc:sldMk cId="1721777327" sldId="658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49.283" v="180" actId="207"/>
          <ac:spMkLst>
            <pc:docMk/>
            <pc:sldMk cId="1721777327" sldId="658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55.896" v="182" actId="207"/>
          <ac:spMkLst>
            <pc:docMk/>
            <pc:sldMk cId="1721777327" sldId="658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3:00:06.345" v="262"/>
          <ac:graphicFrameMkLst>
            <pc:docMk/>
            <pc:sldMk cId="1721777327" sldId="65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9:41.941" v="194"/>
        <pc:sldMkLst>
          <pc:docMk/>
          <pc:sldMk cId="660577042" sldId="6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3" creationId="{A5B2ECAD-F772-4B95-8FA3-6BF495C7C2FD}"/>
          </ac:spMkLst>
        </pc:spChg>
        <pc:spChg chg="mod">
          <ac:chgData name="Cristian Chilipirea" userId="34ab170da5908fc4" providerId="LiveId" clId="{99C4052E-A90C-4BC1-8A8B-39E5D2070E6F}" dt="2021-02-28T12:49:05.977" v="184" actId="207"/>
          <ac:spMkLst>
            <pc:docMk/>
            <pc:sldMk cId="660577042" sldId="65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9:14.010" v="186" actId="207"/>
          <ac:spMkLst>
            <pc:docMk/>
            <pc:sldMk cId="660577042" sldId="659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9:20.357" v="188" actId="207"/>
          <ac:spMkLst>
            <pc:docMk/>
            <pc:sldMk cId="660577042" sldId="659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9:27.935" v="190" actId="207"/>
          <ac:spMkLst>
            <pc:docMk/>
            <pc:sldMk cId="660577042" sldId="659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9:41.941" v="194"/>
          <ac:graphicFrameMkLst>
            <pc:docMk/>
            <pc:sldMk cId="660577042" sldId="65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0:37.944" v="204"/>
        <pc:sldMkLst>
          <pc:docMk/>
          <pc:sldMk cId="3793223334" sldId="6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3" creationId="{8649C971-3887-4909-B99C-D5CD500207CD}"/>
          </ac:spMkLst>
        </pc:spChg>
        <pc:spChg chg="mod">
          <ac:chgData name="Cristian Chilipirea" userId="34ab170da5908fc4" providerId="LiveId" clId="{99C4052E-A90C-4BC1-8A8B-39E5D2070E6F}" dt="2021-02-28T12:50:12.771" v="196" actId="207"/>
          <ac:spMkLst>
            <pc:docMk/>
            <pc:sldMk cId="3793223334" sldId="660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18.397" v="198" actId="207"/>
          <ac:spMkLst>
            <pc:docMk/>
            <pc:sldMk cId="3793223334" sldId="660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0:23.882" v="200" actId="207"/>
          <ac:spMkLst>
            <pc:docMk/>
            <pc:sldMk cId="3793223334" sldId="660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0:37.944" v="204"/>
          <ac:graphicFrameMkLst>
            <pc:docMk/>
            <pc:sldMk cId="3793223334" sldId="66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1:47.427" v="219" actId="207"/>
        <pc:sldMkLst>
          <pc:docMk/>
          <pc:sldMk cId="1764957005" sldId="6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3" creationId="{7D26F9F5-968B-4E63-BD10-14D891CC4AFB}"/>
          </ac:spMkLst>
        </pc:spChg>
        <pc:spChg chg="mod">
          <ac:chgData name="Cristian Chilipirea" userId="34ab170da5908fc4" providerId="LiveId" clId="{99C4052E-A90C-4BC1-8A8B-39E5D2070E6F}" dt="2021-02-28T12:50:49.042" v="206" actId="207"/>
          <ac:spMkLst>
            <pc:docMk/>
            <pc:sldMk cId="1764957005" sldId="661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53.888" v="208" actId="207"/>
          <ac:spMkLst>
            <pc:docMk/>
            <pc:sldMk cId="1764957005" sldId="661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1:01.539" v="210" actId="207"/>
          <ac:spMkLst>
            <pc:docMk/>
            <pc:sldMk cId="1764957005" sldId="661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51:47.427" v="219" actId="207"/>
          <ac:spMkLst>
            <pc:docMk/>
            <pc:sldMk cId="1764957005" sldId="661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51:33.364" v="216"/>
          <ac:graphicFrameMkLst>
            <pc:docMk/>
            <pc:sldMk cId="1764957005" sldId="66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3:46.508" v="229"/>
        <pc:sldMkLst>
          <pc:docMk/>
          <pc:sldMk cId="3057541961" sldId="6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3" creationId="{FA392DE8-799C-402B-A53B-A0A9D466F11F}"/>
          </ac:spMkLst>
        </pc:spChg>
        <pc:spChg chg="mod">
          <ac:chgData name="Cristian Chilipirea" userId="34ab170da5908fc4" providerId="LiveId" clId="{99C4052E-A90C-4BC1-8A8B-39E5D2070E6F}" dt="2021-02-28T12:52:14.023" v="223" actId="207"/>
          <ac:spMkLst>
            <pc:docMk/>
            <pc:sldMk cId="3057541961" sldId="66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2:09.357" v="221" actId="207"/>
          <ac:spMkLst>
            <pc:docMk/>
            <pc:sldMk cId="3057541961" sldId="66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2:21.718" v="225" actId="207"/>
          <ac:spMkLst>
            <pc:docMk/>
            <pc:sldMk cId="3057541961" sldId="66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3:46.508" v="229"/>
          <ac:graphicFrameMkLst>
            <pc:docMk/>
            <pc:sldMk cId="3057541961" sldId="66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4:29.189" v="239"/>
        <pc:sldMkLst>
          <pc:docMk/>
          <pc:sldMk cId="1160227122" sldId="6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3" creationId="{8B56351F-4030-48CF-A0FC-582418E2F166}"/>
          </ac:spMkLst>
        </pc:spChg>
        <pc:spChg chg="mod">
          <ac:chgData name="Cristian Chilipirea" userId="34ab170da5908fc4" providerId="LiveId" clId="{99C4052E-A90C-4BC1-8A8B-39E5D2070E6F}" dt="2021-02-28T12:54:11.317" v="235" actId="207"/>
          <ac:spMkLst>
            <pc:docMk/>
            <pc:sldMk cId="1160227122" sldId="66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4:03.715" v="233" actId="207"/>
          <ac:spMkLst>
            <pc:docMk/>
            <pc:sldMk cId="1160227122" sldId="66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3:57.937" v="231" actId="207"/>
          <ac:spMkLst>
            <pc:docMk/>
            <pc:sldMk cId="1160227122" sldId="66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4:29.189" v="239"/>
          <ac:graphicFrameMkLst>
            <pc:docMk/>
            <pc:sldMk cId="1160227122" sldId="663"/>
            <ac:graphicFrameMk id="5" creationId="{E1562540-6ABA-4854-A191-7648453AD59F}"/>
          </ac:graphicFrameMkLst>
        </pc:graphicFrameChg>
      </pc:sldChg>
      <pc:sldChg chg="addSp delSp modSp add del mod">
        <pc:chgData name="Cristian Chilipirea" userId="34ab170da5908fc4" providerId="LiveId" clId="{99C4052E-A90C-4BC1-8A8B-39E5D2070E6F}" dt="2021-02-28T12:55:59.978" v="249" actId="47"/>
        <pc:sldMkLst>
          <pc:docMk/>
          <pc:sldMk cId="3038556941" sldId="6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2" creationId="{FF19E07B-4107-4B4E-B5E7-94190892F8B9}"/>
          </ac:spMkLst>
        </pc:spChg>
        <pc:spChg chg="del mod">
          <ac:chgData name="Cristian Chilipirea" userId="34ab170da5908fc4" providerId="LiveId" clId="{99C4052E-A90C-4BC1-8A8B-39E5D2070E6F}" dt="2021-02-28T12:55:16.952" v="240" actId="478"/>
          <ac:spMkLst>
            <pc:docMk/>
            <pc:sldMk cId="3038556941" sldId="664"/>
            <ac:spMk id="3" creationId="{78EAA620-CE02-4E7D-B73A-559E71369C0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5" creationId="{BB2B130F-C469-4236-9F74-2384A0497B07}"/>
          </ac:spMkLst>
        </pc:spChg>
        <pc:spChg chg="add mod">
          <ac:chgData name="Cristian Chilipirea" userId="34ab170da5908fc4" providerId="LiveId" clId="{99C4052E-A90C-4BC1-8A8B-39E5D2070E6F}" dt="2021-02-28T12:55:38.668" v="244" actId="21"/>
          <ac:spMkLst>
            <pc:docMk/>
            <pc:sldMk cId="3038556941" sldId="664"/>
            <ac:spMk id="7" creationId="{382D8B8D-BDBE-414B-97A1-83D3D8A508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66447998" sldId="6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2" creationId="{41553FA1-DEE1-447D-B354-FE07AA1AC15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3" creationId="{C9BA5829-901A-46AC-AC60-9E8B8B95BC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6" creationId="{80EF8EBC-60E8-4C89-992A-C79D1C520C6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8131982" sldId="6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2" creationId="{6C788F51-C2DA-4ECB-8885-BBA294A6DF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3" creationId="{7244B42B-AEFD-4D0B-805A-94F43F5DBC1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51660591" sldId="6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3" creationId="{94128518-9B87-48FE-B65B-E2BB672750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5" creationId="{D7C29797-A553-41A3-9338-C41362E7D56F}"/>
          </ac:spMkLst>
        </pc:spChg>
      </pc:sldChg>
      <pc:sldChg chg="modSp add mod">
        <pc:chgData name="Cristian Chilipirea" userId="34ab170da5908fc4" providerId="LiveId" clId="{99C4052E-A90C-4BC1-8A8B-39E5D2070E6F}" dt="2021-02-28T12:29:04.526" v="66" actId="207"/>
        <pc:sldMkLst>
          <pc:docMk/>
          <pc:sldMk cId="3972709312" sldId="6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3" creationId="{FC317030-FCF4-41D7-958D-173121B15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6" creationId="{18B35056-8727-4698-94B8-0A139C1EB1F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7" creationId="{6508C34B-F075-4E3C-A97E-38D6CB8411E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8" creationId="{E277F31B-9670-4501-A5E3-5BCA5123B4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9" creationId="{F699130E-56FC-42DE-8D0B-1CD2BE37BD9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0" creationId="{DA9F79A7-EC5D-4FBC-AEDE-AB6B59E0E356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1" creationId="{BD05DAEB-38EA-4867-A89E-E4A15F5EFEF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2" creationId="{9EE7B3A3-58ED-4863-9A5B-6310B919A39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3" creationId="{2BE0F3F0-E38F-4534-A663-A23DE4F0177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4" creationId="{EFFFC96C-E026-465C-A5A9-D7E0C8DC0A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5" creationId="{4D14B3F6-E652-49A1-835F-1B720873C24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6" creationId="{216721D1-2A61-4DC8-9BFC-AC3B2900731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7" creationId="{3C679BC3-4F18-41E1-95BE-DD23171E218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8" creationId="{6067B9E0-F9A1-4170-B913-DA59B16A1B7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9" creationId="{E6284B58-8CB8-4472-BC1B-11E077C216DF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0" creationId="{51F8128B-A727-4066-A091-DA67166B8E0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1" creationId="{67D882CC-101C-45B1-9566-18252F53EA55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2" creationId="{55D3ECDF-3041-4DDC-A612-69DDA37DF30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3" creationId="{2F90760D-6F62-4C3F-9A27-D6EAE6AED4AB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4" creationId="{53E6DB35-75BE-420E-955A-9C67B7F31864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5" creationId="{FA186D19-F541-45C1-90D4-32C7463B22CA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6" creationId="{B0B754A2-5DA4-4DAE-8F12-59FA50908882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7" creationId="{1202EF9A-B9DB-4827-847A-9A7E4957C07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8" creationId="{735A3431-0F3A-44E9-97A6-6265CD6A7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9" creationId="{0E3AEDD1-8897-4D2E-ADAC-3BB499ACCA9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0" creationId="{EBC59B66-B999-4823-826A-87032F91ADB3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1" creationId="{A21C6634-8295-44ED-BFB3-72415652864B}"/>
          </ac:spMkLst>
        </pc:sp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3" creationId="{68EF07EB-8BB5-4A06-844A-4AFEFEACBF1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4" creationId="{9CF5FC49-5823-47DA-B424-A597094D6EB4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7" creationId="{9079DE28-2500-43D9-B968-DD446A4196D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0" creationId="{C197943E-3F5A-44D7-B36F-757E6789591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3" creationId="{984FA2F0-2517-4482-A2D7-B83C743A5061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6" creationId="{E7C9A8A4-4066-491E-83C9-AB1B2BE6327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9" creationId="{5F4D5FCF-C1F4-4928-981F-E27277F66B3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2" creationId="{908A015F-13D2-4B92-8044-9A5F13B33F3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5" creationId="{A33FD3DB-36C6-4488-B7DA-33B6E85177B7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8" creationId="{1B639E90-3867-47FA-AEB6-8CE45DEC187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1" creationId="{3B03B27F-09CE-48FF-9A01-A9F9F54BAAA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4" creationId="{CAE3363D-B666-468C-90ED-C13F934DCF3E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7" creationId="{C77B83AF-193E-4A21-ADA5-1C49070C89B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0" creationId="{830BA2D5-9FBD-45A3-9A7E-416D2E282C5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8" creationId="{D992C578-5A6C-40F7-9A10-AE306CE6284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1" creationId="{E840BE86-2F7D-4CFB-AB73-DA6EAEE1E8B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4" creationId="{FD0CB472-E369-4D81-BB46-860F611807B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7" creationId="{AF38C9CF-C7A4-4CB8-82B1-4F9D3BAA3D25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0" creationId="{5C08C291-92DD-46C5-92E5-D450F7B206B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3" creationId="{0D771D31-C66B-4CBB-9914-9B0AB5E8029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6" creationId="{B8DB5B17-EE05-4200-B796-D389A97C629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9" creationId="{19575C32-BF54-4DDE-8E8B-6E7B80F84756}"/>
          </ac:cxnSpMkLst>
        </pc:cxn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30521825" sldId="6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2" creationId="{CA2160E4-3608-4552-968C-53CD7EC03DC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3" creationId="{4C8CA2E8-D854-40A5-AE9C-680A3F58AD3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9526815" sldId="6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2" creationId="{C4CF775A-CE02-453B-B632-910A6F1327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3" creationId="{3B52F9CE-B16E-4BA4-8A1D-DB5168B302B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39023087" sldId="6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2" creationId="{E8288ACA-832E-46AC-9E12-78DEA388F63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3" creationId="{449848A2-A490-452E-816B-5B57DDB926B6}"/>
          </ac:spMkLst>
        </pc:spChg>
      </pc:sldChg>
      <pc:sldChg chg="modSp add mod">
        <pc:chgData name="Cristian Chilipirea" userId="34ab170da5908fc4" providerId="LiveId" clId="{99C4052E-A90C-4BC1-8A8B-39E5D2070E6F}" dt="2021-02-28T12:30:20.109" v="71"/>
        <pc:sldMkLst>
          <pc:docMk/>
          <pc:sldMk cId="3555289224" sldId="6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2" creationId="{EC683C9A-31B0-4A4C-A224-FBB1593A1A8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3" creationId="{D11DD630-F6EB-4D9C-A82B-80B4AD7E3447}"/>
          </ac:spMkLst>
        </pc:spChg>
        <pc:graphicFrameChg chg="modGraphic">
          <ac:chgData name="Cristian Chilipirea" userId="34ab170da5908fc4" providerId="LiveId" clId="{99C4052E-A90C-4BC1-8A8B-39E5D2070E6F}" dt="2021-02-28T12:30:20.109" v="71"/>
          <ac:graphicFrameMkLst>
            <pc:docMk/>
            <pc:sldMk cId="3555289224" sldId="672"/>
            <ac:graphicFrameMk id="5" creationId="{E79DB8EC-1E1E-498D-99B7-D82C3BFABD8D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338801677" sldId="6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3" creationId="{74CF7699-43D2-4AF8-A788-33C18E629316}"/>
          </ac:spMkLst>
        </pc:spChg>
      </pc:sldChg>
      <pc:sldChg chg="modSp add mod">
        <pc:chgData name="Cristian Chilipirea" userId="34ab170da5908fc4" providerId="LiveId" clId="{99C4052E-A90C-4BC1-8A8B-39E5D2070E6F}" dt="2021-02-28T12:24:21.498" v="61" actId="14100"/>
        <pc:sldMkLst>
          <pc:docMk/>
          <pc:sldMk cId="2262864758" sldId="6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2" creationId="{4C52907F-AEAA-42F5-9828-53BB0FD4DB62}"/>
          </ac:spMkLst>
        </pc:spChg>
        <pc:spChg chg="mod">
          <ac:chgData name="Cristian Chilipirea" userId="34ab170da5908fc4" providerId="LiveId" clId="{99C4052E-A90C-4BC1-8A8B-39E5D2070E6F}" dt="2021-02-28T12:24:21.498" v="61" actId="14100"/>
          <ac:spMkLst>
            <pc:docMk/>
            <pc:sldMk cId="2262864758" sldId="674"/>
            <ac:spMk id="3" creationId="{94031EA0-E1DD-400A-B861-06F3C9F47B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5" creationId="{50B7DB92-B819-4429-B364-CD3B0469289E}"/>
          </ac:spMkLst>
        </pc:spChg>
      </pc:sldChg>
      <pc:sldChg chg="new del">
        <pc:chgData name="Cristian Chilipirea" userId="34ab170da5908fc4" providerId="LiveId" clId="{99C4052E-A90C-4BC1-8A8B-39E5D2070E6F}" dt="2021-02-28T12:10:37.228" v="28" actId="47"/>
        <pc:sldMkLst>
          <pc:docMk/>
          <pc:sldMk cId="1044660325" sldId="675"/>
        </pc:sldMkLst>
      </pc:sldChg>
      <pc:sldChg chg="new del">
        <pc:chgData name="Cristian Chilipirea" userId="34ab170da5908fc4" providerId="LiveId" clId="{99C4052E-A90C-4BC1-8A8B-39E5D2070E6F}" dt="2021-02-28T12:11:06.219" v="30" actId="47"/>
        <pc:sldMkLst>
          <pc:docMk/>
          <pc:sldMk cId="1244652578" sldId="675"/>
        </pc:sldMkLst>
      </pc:sldChg>
      <pc:sldChg chg="new del">
        <pc:chgData name="Cristian Chilipirea" userId="34ab170da5908fc4" providerId="LiveId" clId="{99C4052E-A90C-4BC1-8A8B-39E5D2070E6F}" dt="2021-02-28T12:17:32.139" v="47" actId="47"/>
        <pc:sldMkLst>
          <pc:docMk/>
          <pc:sldMk cId="1937960522" sldId="675"/>
        </pc:sldMkLst>
      </pc:sldChg>
      <pc:sldChg chg="modSp new mod">
        <pc:chgData name="Cristian Chilipirea" userId="34ab170da5908fc4" providerId="LiveId" clId="{99C4052E-A90C-4BC1-8A8B-39E5D2070E6F}" dt="2021-02-28T12:55:57.750" v="248"/>
        <pc:sldMkLst>
          <pc:docMk/>
          <pc:sldMk cId="2670473946" sldId="675"/>
        </pc:sldMkLst>
        <pc:spChg chg="mod">
          <ac:chgData name="Cristian Chilipirea" userId="34ab170da5908fc4" providerId="LiveId" clId="{99C4052E-A90C-4BC1-8A8B-39E5D2070E6F}" dt="2021-02-28T12:55:57.750" v="248"/>
          <ac:spMkLst>
            <pc:docMk/>
            <pc:sldMk cId="2670473946" sldId="675"/>
            <ac:spMk id="2" creationId="{B4FB7AE7-5213-4F0A-9EC4-8ED05527DEAA}"/>
          </ac:spMkLst>
        </pc:spChg>
        <pc:spChg chg="mod">
          <ac:chgData name="Cristian Chilipirea" userId="34ab170da5908fc4" providerId="LiveId" clId="{99C4052E-A90C-4BC1-8A8B-39E5D2070E6F}" dt="2021-02-28T12:55:51.575" v="247" actId="1076"/>
          <ac:spMkLst>
            <pc:docMk/>
            <pc:sldMk cId="2670473946" sldId="675"/>
            <ac:spMk id="3" creationId="{ED9ED0BB-08A0-4DEF-AB3D-0473583BAAE6}"/>
          </ac:spMkLst>
        </pc:spChg>
      </pc:sldChg>
      <pc:sldChg chg="new del">
        <pc:chgData name="Cristian Chilipirea" userId="34ab170da5908fc4" providerId="LiveId" clId="{99C4052E-A90C-4BC1-8A8B-39E5D2070E6F}" dt="2021-02-28T12:10:36.454" v="27" actId="47"/>
        <pc:sldMkLst>
          <pc:docMk/>
          <pc:sldMk cId="1292137793" sldId="676"/>
        </pc:sldMkLst>
      </pc:sldChg>
      <pc:sldMasterChg chg="modSp modSldLayout">
        <pc:chgData name="Cristian Chilipirea" userId="34ab170da5908fc4" providerId="LiveId" clId="{99C4052E-A90C-4BC1-8A8B-39E5D2070E6F}" dt="2021-02-28T12:16:27.043" v="45"/>
        <pc:sldMasterMkLst>
          <pc:docMk/>
          <pc:sldMasterMk cId="2779709577" sldId="2147483648"/>
        </pc:sldMasterMkLst>
        <pc:spChg chg="mod">
          <ac:chgData name="Cristian Chilipirea" userId="34ab170da5908fc4" providerId="LiveId" clId="{99C4052E-A90C-4BC1-8A8B-39E5D2070E6F}" dt="2021-02-28T12:08:36.376" v="21" actId="1603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99C4052E-A90C-4BC1-8A8B-39E5D2070E6F}" dt="2021-02-28T12:09:24.134" v="23" actId="1603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99C4052E-A90C-4BC1-8A8B-39E5D2070E6F}" dt="2021-02-28T12:09:24.134" v="23" actId="1603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addSp delSp modSp mod">
          <pc:chgData name="Cristian Chilipirea" userId="34ab170da5908fc4" providerId="LiveId" clId="{99C4052E-A90C-4BC1-8A8B-39E5D2070E6F}" dt="2021-02-28T12:16:27.043" v="45"/>
          <pc:sldLayoutMkLst>
            <pc:docMk/>
            <pc:sldMasterMk cId="2779709577" sldId="2147483648"/>
            <pc:sldLayoutMk cId="4193639877" sldId="2147483660"/>
          </pc:sldLayoutMkLst>
          <pc:spChg chg="del">
            <ac:chgData name="Cristian Chilipirea" userId="34ab170da5908fc4" providerId="LiveId" clId="{99C4052E-A90C-4BC1-8A8B-39E5D2070E6F}" dt="2021-02-28T12:16:03.852" v="40" actId="478"/>
            <ac:spMkLst>
              <pc:docMk/>
              <pc:sldMasterMk cId="2779709577" sldId="2147483648"/>
              <pc:sldLayoutMk cId="4193639877" sldId="2147483660"/>
              <ac:spMk id="2" creationId="{00000000-0000-0000-0000-000000000000}"/>
            </ac:spMkLst>
          </pc:spChg>
          <pc:spChg chg="del">
            <ac:chgData name="Cristian Chilipirea" userId="34ab170da5908fc4" providerId="LiveId" clId="{99C4052E-A90C-4BC1-8A8B-39E5D2070E6F}" dt="2021-02-28T12:16:13.253" v="42" actId="478"/>
            <ac:spMkLst>
              <pc:docMk/>
              <pc:sldMasterMk cId="2779709577" sldId="2147483648"/>
              <pc:sldLayoutMk cId="4193639877" sldId="2147483660"/>
              <ac:spMk id="3" creationId="{00000000-0000-0000-0000-000000000000}"/>
            </ac:spMkLst>
          </pc:spChg>
          <pc:spChg chg="add mod">
            <ac:chgData name="Cristian Chilipirea" userId="34ab170da5908fc4" providerId="LiveId" clId="{99C4052E-A90C-4BC1-8A8B-39E5D2070E6F}" dt="2021-02-28T12:16:04.351" v="41"/>
            <ac:spMkLst>
              <pc:docMk/>
              <pc:sldMasterMk cId="2779709577" sldId="2147483648"/>
              <pc:sldLayoutMk cId="4193639877" sldId="2147483660"/>
              <ac:spMk id="5" creationId="{831008F2-70CC-4387-BAA1-383D0A015F14}"/>
            </ac:spMkLst>
          </pc:spChg>
          <pc:spChg chg="del">
            <ac:chgData name="Cristian Chilipirea" userId="34ab170da5908fc4" providerId="LiveId" clId="{99C4052E-A90C-4BC1-8A8B-39E5D2070E6F}" dt="2021-02-28T12:16:17.684" v="44" actId="478"/>
            <ac:spMkLst>
              <pc:docMk/>
              <pc:sldMasterMk cId="2779709577" sldId="2147483648"/>
              <pc:sldLayoutMk cId="4193639877" sldId="2147483660"/>
              <ac:spMk id="6" creationId="{DB0E9FB9-D240-4F74-AD38-54882D205CEF}"/>
            </ac:spMkLst>
          </pc:spChg>
          <pc:spChg chg="add mod">
            <ac:chgData name="Cristian Chilipirea" userId="34ab170da5908fc4" providerId="LiveId" clId="{99C4052E-A90C-4BC1-8A8B-39E5D2070E6F}" dt="2021-02-28T12:16:13.665" v="43"/>
            <ac:spMkLst>
              <pc:docMk/>
              <pc:sldMasterMk cId="2779709577" sldId="2147483648"/>
              <pc:sldLayoutMk cId="4193639877" sldId="2147483660"/>
              <ac:spMk id="7" creationId="{A991D5D1-9065-4281-9820-81F54EEAD990}"/>
            </ac:spMkLst>
          </pc:spChg>
          <pc:spChg chg="add mod">
            <ac:chgData name="Cristian Chilipirea" userId="34ab170da5908fc4" providerId="LiveId" clId="{99C4052E-A90C-4BC1-8A8B-39E5D2070E6F}" dt="2021-02-28T12:16:27.043" v="45"/>
            <ac:spMkLst>
              <pc:docMk/>
              <pc:sldMasterMk cId="2779709577" sldId="2147483648"/>
              <pc:sldLayoutMk cId="4193639877" sldId="2147483660"/>
              <ac:spMk id="8" creationId="{1408427A-4EED-42EB-9DB7-A55792A674F6}"/>
            </ac:spMkLst>
          </pc:spChg>
        </pc:sldLayoutChg>
      </pc:sldMasterChg>
    </pc:docChg>
  </pc:docChgLst>
  <pc:docChgLst>
    <pc:chgData name="Cristian Chilipirea" userId="34ab170da5908fc4" providerId="LiveId" clId="{2521351A-FE09-4D61-9EB1-911161C61F51}"/>
    <pc:docChg chg="undo custSel addSld delSld modSld">
      <pc:chgData name="Cristian Chilipirea" userId="34ab170da5908fc4" providerId="LiveId" clId="{2521351A-FE09-4D61-9EB1-911161C61F51}" dt="2021-10-18T19:10:03.299" v="397" actId="478"/>
      <pc:docMkLst>
        <pc:docMk/>
      </pc:docMkLst>
      <pc:sldChg chg="modSp mod">
        <pc:chgData name="Cristian Chilipirea" userId="34ab170da5908fc4" providerId="LiveId" clId="{2521351A-FE09-4D61-9EB1-911161C61F51}" dt="2021-10-18T18:52:27.480" v="31" actId="20577"/>
        <pc:sldMkLst>
          <pc:docMk/>
          <pc:sldMk cId="736295071" sldId="256"/>
        </pc:sldMkLst>
        <pc:spChg chg="mod">
          <ac:chgData name="Cristian Chilipirea" userId="34ab170da5908fc4" providerId="LiveId" clId="{2521351A-FE09-4D61-9EB1-911161C61F51}" dt="2021-10-18T18:52:27.480" v="3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51.455" v="320" actId="478"/>
        <pc:sldMkLst>
          <pc:docMk/>
          <pc:sldMk cId="3711501159" sldId="26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11501159" sldId="265"/>
            <ac:spMk id="2" creationId="{C0492F1B-87EF-45EB-917D-D500E518BFDB}"/>
          </ac:spMkLst>
        </pc:spChg>
        <pc:spChg chg="add del mod ord">
          <ac:chgData name="Cristian Chilipirea" userId="34ab170da5908fc4" providerId="LiveId" clId="{2521351A-FE09-4D61-9EB1-911161C61F51}" dt="2021-10-18T19:05:51.455" v="320" actId="478"/>
          <ac:spMkLst>
            <pc:docMk/>
            <pc:sldMk cId="3711501159" sldId="265"/>
            <ac:spMk id="4" creationId="{575DDE22-E6F0-42FC-A81A-B6F5B36D9F6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11501159" sldId="265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71936063" sldId="266"/>
        </pc:sldMkLst>
      </pc:sldChg>
      <pc:sldChg chg="addSp delSp modSp add mod modClrScheme chgLayout">
        <pc:chgData name="Cristian Chilipirea" userId="34ab170da5908fc4" providerId="LiveId" clId="{2521351A-FE09-4D61-9EB1-911161C61F51}" dt="2021-10-18T19:05:54.335" v="321" actId="478"/>
        <pc:sldMkLst>
          <pc:docMk/>
          <pc:sldMk cId="4060141615" sldId="26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60141615" sldId="266"/>
            <ac:spMk id="4" creationId="{A63AB3B5-D962-462C-9621-5BF9F042A341}"/>
          </ac:spMkLst>
        </pc:spChg>
        <pc:spChg chg="add del mod ord">
          <ac:chgData name="Cristian Chilipirea" userId="34ab170da5908fc4" providerId="LiveId" clId="{2521351A-FE09-4D61-9EB1-911161C61F51}" dt="2021-10-18T19:05:54.335" v="321" actId="478"/>
          <ac:spMkLst>
            <pc:docMk/>
            <pc:sldMk cId="4060141615" sldId="266"/>
            <ac:spMk id="7" creationId="{13F04602-DDD7-4BF6-A615-89393BC5B32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60141615" sldId="266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24823294" sldId="267"/>
        </pc:sldMkLst>
      </pc:sldChg>
      <pc:sldChg chg="addSp delSp modSp add mod modClrScheme chgLayout">
        <pc:chgData name="Cristian Chilipirea" userId="34ab170da5908fc4" providerId="LiveId" clId="{2521351A-FE09-4D61-9EB1-911161C61F51}" dt="2021-10-18T19:06:05.939" v="325" actId="478"/>
        <pc:sldMkLst>
          <pc:docMk/>
          <pc:sldMk cId="3613156644" sldId="26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3156644" sldId="267"/>
            <ac:spMk id="2" creationId="{200D34F4-FC75-4625-BF7D-F8F88485E03D}"/>
          </ac:spMkLst>
        </pc:spChg>
        <pc:spChg chg="add del mod ord">
          <ac:chgData name="Cristian Chilipirea" userId="34ab170da5908fc4" providerId="LiveId" clId="{2521351A-FE09-4D61-9EB1-911161C61F51}" dt="2021-10-18T19:06:05.939" v="325" actId="478"/>
          <ac:spMkLst>
            <pc:docMk/>
            <pc:sldMk cId="3613156644" sldId="267"/>
            <ac:spMk id="3" creationId="{1CB6935D-5B38-458A-9E7A-8998D365914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3156644" sldId="26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56.455" v="322" actId="478"/>
        <pc:sldMkLst>
          <pc:docMk/>
          <pc:sldMk cId="1107452404" sldId="26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7452404" sldId="268"/>
            <ac:spMk id="2" creationId="{DEDFABAD-AEB1-4631-9B22-A5144083590F}"/>
          </ac:spMkLst>
        </pc:spChg>
        <pc:spChg chg="add del mod ord">
          <ac:chgData name="Cristian Chilipirea" userId="34ab170da5908fc4" providerId="LiveId" clId="{2521351A-FE09-4D61-9EB1-911161C61F51}" dt="2021-10-18T19:05:56.455" v="322" actId="478"/>
          <ac:spMkLst>
            <pc:docMk/>
            <pc:sldMk cId="1107452404" sldId="268"/>
            <ac:spMk id="4" creationId="{AE5ACF5C-B599-49AA-ACEE-EDBD872469C8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7452404" sldId="268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10417660" sldId="26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4182113" sldId="269"/>
        </pc:sldMkLst>
      </pc:sldChg>
      <pc:sldChg chg="addSp delSp modSp add mod modClrScheme chgLayout">
        <pc:chgData name="Cristian Chilipirea" userId="34ab170da5908fc4" providerId="LiveId" clId="{2521351A-FE09-4D61-9EB1-911161C61F51}" dt="2021-10-18T19:06:00.147" v="323" actId="478"/>
        <pc:sldMkLst>
          <pc:docMk/>
          <pc:sldMk cId="3681136299" sldId="26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1136299" sldId="269"/>
            <ac:spMk id="2" creationId="{735CB427-C9EC-4CB8-9D3B-F05034CAC78A}"/>
          </ac:spMkLst>
        </pc:spChg>
        <pc:spChg chg="add del mod ord">
          <ac:chgData name="Cristian Chilipirea" userId="34ab170da5908fc4" providerId="LiveId" clId="{2521351A-FE09-4D61-9EB1-911161C61F51}" dt="2021-10-18T19:06:00.147" v="323" actId="478"/>
          <ac:spMkLst>
            <pc:docMk/>
            <pc:sldMk cId="3681136299" sldId="269"/>
            <ac:spMk id="4" creationId="{838EA664-FBA5-4BE2-A735-1C2F126494C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1136299" sldId="269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187237" sldId="270"/>
        </pc:sldMkLst>
      </pc:sldChg>
      <pc:sldChg chg="addSp delSp modSp add mod modClrScheme chgLayout">
        <pc:chgData name="Cristian Chilipirea" userId="34ab170da5908fc4" providerId="LiveId" clId="{2521351A-FE09-4D61-9EB1-911161C61F51}" dt="2021-10-18T19:06:09.347" v="326" actId="478"/>
        <pc:sldMkLst>
          <pc:docMk/>
          <pc:sldMk cId="4120009218" sldId="27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20009218" sldId="270"/>
            <ac:spMk id="4" creationId="{E33CE883-173A-4A2D-82C1-76D7EFB3FA40}"/>
          </ac:spMkLst>
        </pc:spChg>
        <pc:spChg chg="add del mod ord">
          <ac:chgData name="Cristian Chilipirea" userId="34ab170da5908fc4" providerId="LiveId" clId="{2521351A-FE09-4D61-9EB1-911161C61F51}" dt="2021-10-18T19:06:09.347" v="326" actId="478"/>
          <ac:spMkLst>
            <pc:docMk/>
            <pc:sldMk cId="4120009218" sldId="270"/>
            <ac:spMk id="6" creationId="{8B2A5D9B-45A2-41FC-A8B5-BDC56887844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20009218" sldId="270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52213275" sldId="271"/>
        </pc:sldMkLst>
      </pc:sldChg>
      <pc:sldChg chg="addSp delSp modSp add mod modClrScheme chgLayout">
        <pc:chgData name="Cristian Chilipirea" userId="34ab170da5908fc4" providerId="LiveId" clId="{2521351A-FE09-4D61-9EB1-911161C61F51}" dt="2021-10-18T19:06:16.020" v="328" actId="478"/>
        <pc:sldMkLst>
          <pc:docMk/>
          <pc:sldMk cId="2285819718" sldId="27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85819718" sldId="271"/>
            <ac:spMk id="2" creationId="{71205375-E2E0-43EF-B374-523D4CE914C5}"/>
          </ac:spMkLst>
        </pc:spChg>
        <pc:spChg chg="add del mod ord">
          <ac:chgData name="Cristian Chilipirea" userId="34ab170da5908fc4" providerId="LiveId" clId="{2521351A-FE09-4D61-9EB1-911161C61F51}" dt="2021-10-18T19:06:16.020" v="328" actId="478"/>
          <ac:spMkLst>
            <pc:docMk/>
            <pc:sldMk cId="2285819718" sldId="271"/>
            <ac:spMk id="7" creationId="{54BD4C7D-2C84-4967-88B8-4EB948D6588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85819718" sldId="271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6622311" sldId="272"/>
        </pc:sldMkLst>
      </pc:sldChg>
      <pc:sldChg chg="addSp delSp modSp add mod modClrScheme chgLayout">
        <pc:chgData name="Cristian Chilipirea" userId="34ab170da5908fc4" providerId="LiveId" clId="{2521351A-FE09-4D61-9EB1-911161C61F51}" dt="2021-10-18T19:06:18.732" v="329" actId="478"/>
        <pc:sldMkLst>
          <pc:docMk/>
          <pc:sldMk cId="432303333" sldId="27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32303333" sldId="272"/>
            <ac:spMk id="2" creationId="{1D56551E-BADC-466F-BA1A-3EF0029C8F03}"/>
          </ac:spMkLst>
        </pc:spChg>
        <pc:spChg chg="add del mod ord">
          <ac:chgData name="Cristian Chilipirea" userId="34ab170da5908fc4" providerId="LiveId" clId="{2521351A-FE09-4D61-9EB1-911161C61F51}" dt="2021-10-18T19:06:18.732" v="329" actId="478"/>
          <ac:spMkLst>
            <pc:docMk/>
            <pc:sldMk cId="432303333" sldId="272"/>
            <ac:spMk id="4" creationId="{EA01EC57-DD9E-410E-84DD-E737242F4A5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32303333" sldId="27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33.840" v="334" actId="478"/>
        <pc:sldMkLst>
          <pc:docMk/>
          <pc:sldMk cId="2270739824" sldId="27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70739824" sldId="273"/>
            <ac:spMk id="2" creationId="{7F54FB69-B398-4179-A0DC-70082F930CC1}"/>
          </ac:spMkLst>
        </pc:spChg>
        <pc:spChg chg="add del mod ord">
          <ac:chgData name="Cristian Chilipirea" userId="34ab170da5908fc4" providerId="LiveId" clId="{2521351A-FE09-4D61-9EB1-911161C61F51}" dt="2021-10-18T19:06:33.840" v="334" actId="478"/>
          <ac:spMkLst>
            <pc:docMk/>
            <pc:sldMk cId="2270739824" sldId="273"/>
            <ac:spMk id="4" creationId="{E333B431-6ACF-4FDD-894A-7781A5CB513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70739824" sldId="273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39565847" sldId="273"/>
        </pc:sldMkLst>
      </pc:sldChg>
      <pc:sldChg chg="addSp delSp modSp add mod modClrScheme chgLayout">
        <pc:chgData name="Cristian Chilipirea" userId="34ab170da5908fc4" providerId="LiveId" clId="{2521351A-FE09-4D61-9EB1-911161C61F51}" dt="2021-10-18T19:06:37.324" v="335" actId="478"/>
        <pc:sldMkLst>
          <pc:docMk/>
          <pc:sldMk cId="1272350980" sldId="27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72350980" sldId="274"/>
            <ac:spMk id="2" creationId="{9F93040E-5A11-4C6B-BB43-2A38293F5747}"/>
          </ac:spMkLst>
        </pc:spChg>
        <pc:spChg chg="add del mod ord">
          <ac:chgData name="Cristian Chilipirea" userId="34ab170da5908fc4" providerId="LiveId" clId="{2521351A-FE09-4D61-9EB1-911161C61F51}" dt="2021-10-18T19:06:37.324" v="335" actId="478"/>
          <ac:spMkLst>
            <pc:docMk/>
            <pc:sldMk cId="1272350980" sldId="274"/>
            <ac:spMk id="3" creationId="{C8DF14E9-93F5-460B-81C1-98A9A15FD3C0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72350980" sldId="274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46500507" sldId="274"/>
        </pc:sldMkLst>
      </pc:sldChg>
      <pc:sldChg chg="addSp delSp modSp add mod modClrScheme chgLayout">
        <pc:chgData name="Cristian Chilipirea" userId="34ab170da5908fc4" providerId="LiveId" clId="{2521351A-FE09-4D61-9EB1-911161C61F51}" dt="2021-10-18T19:06:42.584" v="336" actId="478"/>
        <pc:sldMkLst>
          <pc:docMk/>
          <pc:sldMk cId="2041594621" sldId="27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41594621" sldId="275"/>
            <ac:spMk id="2" creationId="{9A838B52-7000-4595-BB9C-E32DBC422246}"/>
          </ac:spMkLst>
        </pc:spChg>
        <pc:spChg chg="add del mod ord">
          <ac:chgData name="Cristian Chilipirea" userId="34ab170da5908fc4" providerId="LiveId" clId="{2521351A-FE09-4D61-9EB1-911161C61F51}" dt="2021-10-18T19:06:42.584" v="336" actId="478"/>
          <ac:spMkLst>
            <pc:docMk/>
            <pc:sldMk cId="2041594621" sldId="275"/>
            <ac:spMk id="3" creationId="{8EEF9553-686F-48CB-811D-2011D68F0C1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41594621" sldId="275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18038314" sldId="275"/>
        </pc:sldMkLst>
      </pc:sldChg>
      <pc:sldChg chg="addSp delSp modSp add mod modClrScheme chgLayout">
        <pc:chgData name="Cristian Chilipirea" userId="34ab170da5908fc4" providerId="LiveId" clId="{2521351A-FE09-4D61-9EB1-911161C61F51}" dt="2021-10-18T19:06:22.647" v="330" actId="478"/>
        <pc:sldMkLst>
          <pc:docMk/>
          <pc:sldMk cId="1664608324" sldId="27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64608324" sldId="276"/>
            <ac:spMk id="4" creationId="{C8171BF5-9F25-48E8-9298-9613C96D53BA}"/>
          </ac:spMkLst>
        </pc:spChg>
        <pc:spChg chg="add del mod ord">
          <ac:chgData name="Cristian Chilipirea" userId="34ab170da5908fc4" providerId="LiveId" clId="{2521351A-FE09-4D61-9EB1-911161C61F51}" dt="2021-10-18T19:06:22.647" v="330" actId="478"/>
          <ac:spMkLst>
            <pc:docMk/>
            <pc:sldMk cId="1664608324" sldId="276"/>
            <ac:spMk id="6" creationId="{7FB271A4-72B4-4FFE-8DE6-4B394C51F0E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64608324" sldId="276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41731681" sldId="27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97219459" sldId="277"/>
        </pc:sldMkLst>
      </pc:sldChg>
      <pc:sldChg chg="addSp delSp modSp add mod modClrScheme chgLayout">
        <pc:chgData name="Cristian Chilipirea" userId="34ab170da5908fc4" providerId="LiveId" clId="{2521351A-FE09-4D61-9EB1-911161C61F51}" dt="2021-10-18T19:06:30.647" v="333" actId="478"/>
        <pc:sldMkLst>
          <pc:docMk/>
          <pc:sldMk cId="1054172847" sldId="27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54172847" sldId="277"/>
            <ac:spMk id="4" creationId="{8C57A857-EE21-4B42-925C-3492393B4BBE}"/>
          </ac:spMkLst>
        </pc:spChg>
        <pc:spChg chg="add del mod ord">
          <ac:chgData name="Cristian Chilipirea" userId="34ab170da5908fc4" providerId="LiveId" clId="{2521351A-FE09-4D61-9EB1-911161C61F51}" dt="2021-10-18T19:06:30.647" v="333" actId="478"/>
          <ac:spMkLst>
            <pc:docMk/>
            <pc:sldMk cId="1054172847" sldId="277"/>
            <ac:spMk id="6" creationId="{0ED1F854-9935-4EB7-89AB-D3035F4A239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54172847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68684844" sldId="278"/>
        </pc:sldMkLst>
      </pc:sldChg>
      <pc:sldChg chg="addSp delSp modSp add mod modClrScheme chgLayout">
        <pc:chgData name="Cristian Chilipirea" userId="34ab170da5908fc4" providerId="LiveId" clId="{2521351A-FE09-4D61-9EB1-911161C61F51}" dt="2021-10-18T19:06:24.935" v="331" actId="478"/>
        <pc:sldMkLst>
          <pc:docMk/>
          <pc:sldMk cId="3660007967" sldId="27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0007967" sldId="278"/>
            <ac:spMk id="4" creationId="{3F808EF1-59C1-4308-9732-5FE4BF91EE0A}"/>
          </ac:spMkLst>
        </pc:spChg>
        <pc:spChg chg="add del mod ord">
          <ac:chgData name="Cristian Chilipirea" userId="34ab170da5908fc4" providerId="LiveId" clId="{2521351A-FE09-4D61-9EB1-911161C61F51}" dt="2021-10-18T19:06:24.935" v="331" actId="478"/>
          <ac:spMkLst>
            <pc:docMk/>
            <pc:sldMk cId="3660007967" sldId="278"/>
            <ac:spMk id="6" creationId="{2530C6E9-4795-4CED-96B2-657A96B668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0007967" sldId="278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354362939" sldId="279"/>
        </pc:sldMkLst>
      </pc:sldChg>
      <pc:sldChg chg="addSp delSp modSp add mod modClrScheme chgLayout">
        <pc:chgData name="Cristian Chilipirea" userId="34ab170da5908fc4" providerId="LiveId" clId="{2521351A-FE09-4D61-9EB1-911161C61F51}" dt="2021-10-18T19:06:44.948" v="337" actId="478"/>
        <pc:sldMkLst>
          <pc:docMk/>
          <pc:sldMk cId="3583330950" sldId="27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3330950" sldId="279"/>
            <ac:spMk id="4" creationId="{EA2C211F-1604-470F-A556-D0F4D806F4E8}"/>
          </ac:spMkLst>
        </pc:spChg>
        <pc:spChg chg="add del mod ord">
          <ac:chgData name="Cristian Chilipirea" userId="34ab170da5908fc4" providerId="LiveId" clId="{2521351A-FE09-4D61-9EB1-911161C61F51}" dt="2021-10-18T19:06:44.948" v="337" actId="478"/>
          <ac:spMkLst>
            <pc:docMk/>
            <pc:sldMk cId="3583330950" sldId="279"/>
            <ac:spMk id="6" creationId="{7B476420-E642-4CE1-A87B-06FF18AC9E3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3330950" sldId="279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85238357" sldId="28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97006857" sldId="28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82673609" sldId="28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73056092" sldId="28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27090702" sldId="284"/>
        </pc:sldMkLst>
      </pc:sldChg>
      <pc:sldChg chg="addSp delSp modSp add mod modClrScheme chgLayout">
        <pc:chgData name="Cristian Chilipirea" userId="34ab170da5908fc4" providerId="LiveId" clId="{2521351A-FE09-4D61-9EB1-911161C61F51}" dt="2021-10-18T19:07:15.437" v="346" actId="14100"/>
        <pc:sldMkLst>
          <pc:docMk/>
          <pc:sldMk cId="4179478191" sldId="50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79478191" sldId="502"/>
            <ac:spMk id="3" creationId="{FC721615-ABE6-4217-B58E-CAE3957A0835}"/>
          </ac:spMkLst>
        </pc:spChg>
        <pc:spChg chg="add del mod ord">
          <ac:chgData name="Cristian Chilipirea" userId="34ab170da5908fc4" providerId="LiveId" clId="{2521351A-FE09-4D61-9EB1-911161C61F51}" dt="2021-10-18T19:07:09.899" v="345" actId="478"/>
          <ac:spMkLst>
            <pc:docMk/>
            <pc:sldMk cId="4179478191" sldId="502"/>
            <ac:spMk id="6" creationId="{161E0C95-F803-4AA6-8E74-24C61C31FB0D}"/>
          </ac:spMkLst>
        </pc:spChg>
        <pc:spChg chg="mod ord">
          <ac:chgData name="Cristian Chilipirea" userId="34ab170da5908fc4" providerId="LiveId" clId="{2521351A-FE09-4D61-9EB1-911161C61F51}" dt="2021-10-18T19:07:15.437" v="346" actId="14100"/>
          <ac:spMkLst>
            <pc:docMk/>
            <pc:sldMk cId="4179478191" sldId="50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19.531" v="347" actId="478"/>
        <pc:sldMkLst>
          <pc:docMk/>
          <pc:sldMk cId="4218951105" sldId="50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18951105" sldId="503"/>
            <ac:spMk id="2" creationId="{FF622A4C-FD0D-4BA6-8EFD-BB5CFEF6AB9F}"/>
          </ac:spMkLst>
        </pc:spChg>
        <pc:spChg chg="add del mod ord">
          <ac:chgData name="Cristian Chilipirea" userId="34ab170da5908fc4" providerId="LiveId" clId="{2521351A-FE09-4D61-9EB1-911161C61F51}" dt="2021-10-18T19:07:19.531" v="347" actId="478"/>
          <ac:spMkLst>
            <pc:docMk/>
            <pc:sldMk cId="4218951105" sldId="503"/>
            <ac:spMk id="3" creationId="{BC98D160-97D5-405D-9CD5-5FC70E04B7E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18951105" sldId="50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22.039" v="348" actId="478"/>
        <pc:sldMkLst>
          <pc:docMk/>
          <pc:sldMk cId="1318551832" sldId="50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18551832" sldId="504"/>
            <ac:spMk id="2" creationId="{15A13309-39D0-43C0-9E06-2FC403EF6FDF}"/>
          </ac:spMkLst>
        </pc:spChg>
        <pc:spChg chg="add del mod ord">
          <ac:chgData name="Cristian Chilipirea" userId="34ab170da5908fc4" providerId="LiveId" clId="{2521351A-FE09-4D61-9EB1-911161C61F51}" dt="2021-10-18T19:07:22.039" v="348" actId="478"/>
          <ac:spMkLst>
            <pc:docMk/>
            <pc:sldMk cId="1318551832" sldId="504"/>
            <ac:spMk id="3" creationId="{A1CE063D-A2F6-42C0-9A23-EEF25E2454D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18551832" sldId="50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0.999" v="351" actId="478"/>
        <pc:sldMkLst>
          <pc:docMk/>
          <pc:sldMk cId="3954935263" sldId="50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4935263" sldId="506"/>
            <ac:spMk id="2" creationId="{BDB2208D-170E-4BD4-9C29-E8BA71CBE6CD}"/>
          </ac:spMkLst>
        </pc:spChg>
        <pc:spChg chg="add del mod ord">
          <ac:chgData name="Cristian Chilipirea" userId="34ab170da5908fc4" providerId="LiveId" clId="{2521351A-FE09-4D61-9EB1-911161C61F51}" dt="2021-10-18T19:07:30.999" v="351" actId="478"/>
          <ac:spMkLst>
            <pc:docMk/>
            <pc:sldMk cId="3954935263" sldId="506"/>
            <ac:spMk id="3" creationId="{8BF45F3D-3E97-42EF-B5F8-7AC0F4CDAC6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4935263" sldId="50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4.527" v="352" actId="478"/>
        <pc:sldMkLst>
          <pc:docMk/>
          <pc:sldMk cId="2243301819" sldId="50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43301819" sldId="507"/>
            <ac:spMk id="2" creationId="{CEEC7E92-53F5-4A5D-B9B0-540236FE659D}"/>
          </ac:spMkLst>
        </pc:spChg>
        <pc:spChg chg="add del mod ord">
          <ac:chgData name="Cristian Chilipirea" userId="34ab170da5908fc4" providerId="LiveId" clId="{2521351A-FE09-4D61-9EB1-911161C61F51}" dt="2021-10-18T19:07:34.527" v="352" actId="478"/>
          <ac:spMkLst>
            <pc:docMk/>
            <pc:sldMk cId="2243301819" sldId="507"/>
            <ac:spMk id="3" creationId="{8CF7B3A8-6AD2-45F4-A3F1-E91E50EB743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43301819" sldId="50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6.509" v="353" actId="478"/>
        <pc:sldMkLst>
          <pc:docMk/>
          <pc:sldMk cId="2538225952" sldId="50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38225952" sldId="508"/>
            <ac:spMk id="2" creationId="{5F57E1F1-EBFC-4EC2-8675-2747FA74805F}"/>
          </ac:spMkLst>
        </pc:spChg>
        <pc:spChg chg="add del mod ord">
          <ac:chgData name="Cristian Chilipirea" userId="34ab170da5908fc4" providerId="LiveId" clId="{2521351A-FE09-4D61-9EB1-911161C61F51}" dt="2021-10-18T19:07:36.509" v="353" actId="478"/>
          <ac:spMkLst>
            <pc:docMk/>
            <pc:sldMk cId="2538225952" sldId="508"/>
            <ac:spMk id="3" creationId="{6B4539C6-12F3-4845-8CCB-94D113FE618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38225952" sldId="508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9.103" v="354" actId="478"/>
        <pc:sldMkLst>
          <pc:docMk/>
          <pc:sldMk cId="4237159065" sldId="50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37159065" sldId="509"/>
            <ac:spMk id="2" creationId="{F20034B2-543E-47CE-9761-2AD9B63AD993}"/>
          </ac:spMkLst>
        </pc:spChg>
        <pc:spChg chg="add del mod ord">
          <ac:chgData name="Cristian Chilipirea" userId="34ab170da5908fc4" providerId="LiveId" clId="{2521351A-FE09-4D61-9EB1-911161C61F51}" dt="2021-10-18T19:07:39.103" v="354" actId="478"/>
          <ac:spMkLst>
            <pc:docMk/>
            <pc:sldMk cId="4237159065" sldId="509"/>
            <ac:spMk id="3" creationId="{2D481799-4E5B-46AB-A3DC-F9C5CBA9BEE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37159065" sldId="509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42.184" v="355" actId="478"/>
        <pc:sldMkLst>
          <pc:docMk/>
          <pc:sldMk cId="692650189" sldId="51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2650189" sldId="510"/>
            <ac:spMk id="2" creationId="{D6F3389D-5B60-422D-BC06-AB9EFE80AE14}"/>
          </ac:spMkLst>
        </pc:spChg>
        <pc:spChg chg="add del mod ord">
          <ac:chgData name="Cristian Chilipirea" userId="34ab170da5908fc4" providerId="LiveId" clId="{2521351A-FE09-4D61-9EB1-911161C61F51}" dt="2021-10-18T19:07:42.184" v="355" actId="478"/>
          <ac:spMkLst>
            <pc:docMk/>
            <pc:sldMk cId="692650189" sldId="510"/>
            <ac:spMk id="3" creationId="{AF263166-7C18-427C-A8C2-9F356C25128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2650189" sldId="510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44.632" v="356" actId="478"/>
        <pc:sldMkLst>
          <pc:docMk/>
          <pc:sldMk cId="300928251" sldId="51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0928251" sldId="511"/>
            <ac:spMk id="2" creationId="{CC4FEF23-DCE2-4D11-AF7B-CCC943C9080A}"/>
          </ac:spMkLst>
        </pc:spChg>
        <pc:spChg chg="add del mod ord">
          <ac:chgData name="Cristian Chilipirea" userId="34ab170da5908fc4" providerId="LiveId" clId="{2521351A-FE09-4D61-9EB1-911161C61F51}" dt="2021-10-18T19:07:44.632" v="356" actId="478"/>
          <ac:spMkLst>
            <pc:docMk/>
            <pc:sldMk cId="300928251" sldId="511"/>
            <ac:spMk id="3" creationId="{5744E5EC-DA74-49B8-BD64-14A7B9D37DF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0928251" sldId="51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48.200" v="357" actId="478"/>
        <pc:sldMkLst>
          <pc:docMk/>
          <pc:sldMk cId="69802624" sldId="51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802624" sldId="512"/>
            <ac:spMk id="2" creationId="{5B992736-CFEE-48D6-962C-ABA830547484}"/>
          </ac:spMkLst>
        </pc:spChg>
        <pc:spChg chg="add del mod ord">
          <ac:chgData name="Cristian Chilipirea" userId="34ab170da5908fc4" providerId="LiveId" clId="{2521351A-FE09-4D61-9EB1-911161C61F51}" dt="2021-10-18T19:07:48.200" v="357" actId="478"/>
          <ac:spMkLst>
            <pc:docMk/>
            <pc:sldMk cId="69802624" sldId="512"/>
            <ac:spMk id="4" creationId="{4FE91BD3-BC54-4591-9F31-CA3767511F8D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802624" sldId="51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50.439" v="358" actId="478"/>
        <pc:sldMkLst>
          <pc:docMk/>
          <pc:sldMk cId="3829719932" sldId="51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829719932" sldId="513"/>
            <ac:spMk id="2" creationId="{494970A8-1A7D-46B3-A684-A1E42471FC38}"/>
          </ac:spMkLst>
        </pc:spChg>
        <pc:spChg chg="add del mod ord">
          <ac:chgData name="Cristian Chilipirea" userId="34ab170da5908fc4" providerId="LiveId" clId="{2521351A-FE09-4D61-9EB1-911161C61F51}" dt="2021-10-18T19:07:50.439" v="358" actId="478"/>
          <ac:spMkLst>
            <pc:docMk/>
            <pc:sldMk cId="3829719932" sldId="513"/>
            <ac:spMk id="4" creationId="{1684C85A-C9C3-4230-AD27-FDA79498FBF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829719932" sldId="513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6685442" sldId="52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68368127" sldId="52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19740296" sldId="55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22810347" sldId="55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85902090" sldId="55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91159766" sldId="55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18154173" sldId="55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85012145" sldId="56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4226270" sldId="56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58451430" sldId="56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15854694" sldId="56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42578926" sldId="56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06652890" sldId="56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33233348" sldId="56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58647085" sldId="56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19317344" sldId="56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9234684" sldId="56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32566298" sldId="57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77641279" sldId="57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66949720" sldId="57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03101277" sldId="57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81668153" sldId="57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07382031" sldId="57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368994498" sldId="57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77296145" sldId="57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77411385" sldId="57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45634745" sldId="57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48338232" sldId="58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41687133" sldId="58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552800911" sldId="58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13867516" sldId="58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96687691" sldId="58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429551694" sldId="58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440455392" sldId="58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004568210" sldId="58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44747525" sldId="58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29519859" sldId="58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34982308" sldId="59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38753181" sldId="59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26377157" sldId="59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49049725" sldId="59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757188932" sldId="59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57825635" sldId="59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62494286" sldId="59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28492379" sldId="59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18629561" sldId="59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957409372" sldId="59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42255895" sldId="60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39200228" sldId="60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52501450" sldId="60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87298923" sldId="60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363012813" sldId="60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9224354" sldId="60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54594501" sldId="60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31665879" sldId="60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92059767" sldId="60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53373996" sldId="60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9251862" sldId="61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001622032" sldId="61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72997639" sldId="61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39564760" sldId="61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90094065" sldId="61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98904006" sldId="61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6940372" sldId="61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39260797" sldId="61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67050214" sldId="61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02396881" sldId="61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83254241" sldId="62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93112902" sldId="62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591667173" sldId="62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71055158" sldId="62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035402042" sldId="62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30536616" sldId="62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092089267" sldId="62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57519186" sldId="62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475865016" sldId="62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99722945" sldId="62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5877145" sldId="63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56760796" sldId="63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56894308" sldId="63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61823746" sldId="63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96013976" sldId="63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91572566" sldId="63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07977974" sldId="63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74714365" sldId="63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52549265" sldId="63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62702447" sldId="63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16506964" sldId="64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77312676" sldId="64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51683900" sldId="64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580444410" sldId="64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45893947" sldId="64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59295034" sldId="64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22016729" sldId="64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45528660" sldId="64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68886458" sldId="64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3523598" sldId="64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89544321" sldId="65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0564615" sldId="65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7569966" sldId="65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37676578" sldId="65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977472531" sldId="65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43839531" sldId="65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20760723" sldId="65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54542582" sldId="65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33686599" sldId="65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44936037" sldId="65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12352938" sldId="66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52073219" sldId="66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33870481" sldId="66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075269318" sldId="66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07539060" sldId="66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52826584" sldId="66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8099287" sldId="66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84253484" sldId="66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023350196" sldId="66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60037522" sldId="66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69872126" sldId="67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350148514" sldId="67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66031737" sldId="67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61937931" sldId="67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26103853" sldId="67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73405892" sldId="67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37309573" sldId="67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27839880" sldId="67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61391524" sldId="67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22949125" sldId="67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12079816" sldId="68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732789114" sldId="68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76512754" sldId="68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0368841" sldId="68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82920234" sldId="68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60171266" sldId="68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84788108" sldId="68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028614115" sldId="68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33256993" sldId="68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40864112" sldId="68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45149107" sldId="69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38004486" sldId="69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98340280" sldId="69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7700765" sldId="69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54672191" sldId="69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41405071" sldId="69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8811220" sldId="69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429318266" sldId="69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56273675" sldId="69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53016918" sldId="69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067465942" sldId="70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84152082" sldId="701"/>
        </pc:sldMkLst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36830689" sldId="70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6830689" sldId="702"/>
            <ac:spMk id="2" creationId="{1B75508B-D4D5-4256-BDF4-4628F59BFEBD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6830689" sldId="702"/>
            <ac:spMk id="3" creationId="{1498FE73-A260-4A27-908F-0F7C0339E10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6830689" sldId="702"/>
            <ac:spMk id="5" creationId="{335C8C72-D03E-49E1-A855-F7FF97EAEB1E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79699204" sldId="702"/>
        </pc:sldMkLst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2202504594" sldId="70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02504594" sldId="703"/>
            <ac:spMk id="2" creationId="{B850AE59-E135-4755-9219-EA371E8250E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02504594" sldId="703"/>
            <ac:spMk id="3" creationId="{83837A38-16FA-4EF1-8B80-7633B783391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02504594" sldId="703"/>
            <ac:spMk id="5" creationId="{E7C8D206-A35D-4077-8CB4-187B17D3669C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58192844" sldId="70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13689986" sldId="704"/>
        </pc:sldMkLst>
      </pc:sldChg>
      <pc:sldChg chg="addSp delSp modSp add mod modClrScheme chgLayout">
        <pc:chgData name="Cristian Chilipirea" userId="34ab170da5908fc4" providerId="LiveId" clId="{2521351A-FE09-4D61-9EB1-911161C61F51}" dt="2021-10-18T19:03:14.247" v="297" actId="478"/>
        <pc:sldMkLst>
          <pc:docMk/>
          <pc:sldMk cId="3668110193" sldId="70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8110193" sldId="704"/>
            <ac:spMk id="2" creationId="{F1EBC1A2-E6FC-4901-97B8-0F3E53ADF39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8110193" sldId="704"/>
            <ac:spMk id="3" creationId="{8CDD1256-2522-48AC-A7BB-63FAE1D400F9}"/>
          </ac:spMkLst>
        </pc:spChg>
        <pc:spChg chg="add del mod ord">
          <ac:chgData name="Cristian Chilipirea" userId="34ab170da5908fc4" providerId="LiveId" clId="{2521351A-FE09-4D61-9EB1-911161C61F51}" dt="2021-10-18T19:03:14.247" v="297" actId="478"/>
          <ac:spMkLst>
            <pc:docMk/>
            <pc:sldMk cId="3668110193" sldId="704"/>
            <ac:spMk id="5" creationId="{B340843E-5BCE-43B0-804E-F28780EF64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3:55.119" v="303" actId="478"/>
        <pc:sldMkLst>
          <pc:docMk/>
          <pc:sldMk cId="1029215833" sldId="70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29215833" sldId="705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29215833" sldId="705"/>
            <ac:spMk id="3" creationId="{40309900-2D98-4D5B-AF51-86588C4F0A7D}"/>
          </ac:spMkLst>
        </pc:spChg>
        <pc:spChg chg="add del mod ord">
          <ac:chgData name="Cristian Chilipirea" userId="34ab170da5908fc4" providerId="LiveId" clId="{2521351A-FE09-4D61-9EB1-911161C61F51}" dt="2021-10-18T19:03:55.119" v="303" actId="478"/>
          <ac:spMkLst>
            <pc:docMk/>
            <pc:sldMk cId="1029215833" sldId="705"/>
            <ac:spMk id="5" creationId="{6200EB75-9C01-4FCA-A622-6762202969F6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452648713" sldId="70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76236563" sldId="706"/>
        </pc:sldMkLst>
      </pc:sldChg>
      <pc:sldChg chg="addSp delSp modSp add mod modClrScheme chgLayout">
        <pc:chgData name="Cristian Chilipirea" userId="34ab170da5908fc4" providerId="LiveId" clId="{2521351A-FE09-4D61-9EB1-911161C61F51}" dt="2021-10-18T19:03:46.989" v="301" actId="113"/>
        <pc:sldMkLst>
          <pc:docMk/>
          <pc:sldMk cId="3075427435" sldId="70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75427435" sldId="706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75427435" sldId="706"/>
            <ac:spMk id="6" creationId="{961C72A2-66E3-48BD-969C-70616C483AE4}"/>
          </ac:spMkLst>
        </pc:spChg>
        <pc:spChg chg="add del mod ord">
          <ac:chgData name="Cristian Chilipirea" userId="34ab170da5908fc4" providerId="LiveId" clId="{2521351A-FE09-4D61-9EB1-911161C61F51}" dt="2021-10-18T19:03:44.552" v="300" actId="478"/>
          <ac:spMkLst>
            <pc:docMk/>
            <pc:sldMk cId="3075427435" sldId="706"/>
            <ac:spMk id="7" creationId="{56680446-F2BF-4AED-974C-6DC33EEE4B95}"/>
          </ac:spMkLst>
        </pc:spChg>
        <pc:spChg chg="mod">
          <ac:chgData name="Cristian Chilipirea" userId="34ab170da5908fc4" providerId="LiveId" clId="{2521351A-FE09-4D61-9EB1-911161C61F51}" dt="2021-10-18T19:03:46.989" v="301" actId="113"/>
          <ac:spMkLst>
            <pc:docMk/>
            <pc:sldMk cId="3075427435" sldId="706"/>
            <ac:spMk id="8" creationId="{DC3C2A1E-DD82-40AF-9E19-024E0C105732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938779333" sldId="707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2" creationId="{5ABC6C8B-1FAC-47AD-8484-EADADF2A42B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3" creationId="{ACD9FE4C-1321-445A-97A9-EB4CB22597B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5" creationId="{2265FBC4-030B-46D8-A616-F8E48DCCF493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6" creationId="{DA5D30BC-A084-4C15-B169-767545A9E776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56619700" sldId="707"/>
        </pc:sldMkLst>
      </pc:sldChg>
      <pc:sldChg chg="del">
        <pc:chgData name="Cristian Chilipirea" userId="34ab170da5908fc4" providerId="LiveId" clId="{2521351A-FE09-4D61-9EB1-911161C61F51}" dt="2021-10-18T18:52:49.447" v="34" actId="47"/>
        <pc:sldMkLst>
          <pc:docMk/>
          <pc:sldMk cId="1955360437" sldId="708"/>
        </pc:sldMkLst>
      </pc:sldChg>
      <pc:sldChg chg="modSp add mod modClrScheme chgLayout">
        <pc:chgData name="Cristian Chilipirea" userId="34ab170da5908fc4" providerId="LiveId" clId="{2521351A-FE09-4D61-9EB1-911161C61F51}" dt="2021-10-18T18:55:11.448" v="54" actId="14100"/>
        <pc:sldMkLst>
          <pc:docMk/>
          <pc:sldMk cId="2571498925" sldId="70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71498925" sldId="708"/>
            <ac:spMk id="2" creationId="{AD84C20D-19D6-4933-8398-486761C300E0}"/>
          </ac:spMkLst>
        </pc:spChg>
        <pc:spChg chg="mod ord">
          <ac:chgData name="Cristian Chilipirea" userId="34ab170da5908fc4" providerId="LiveId" clId="{2521351A-FE09-4D61-9EB1-911161C61F51}" dt="2021-10-18T18:55:11.448" v="54" actId="14100"/>
          <ac:spMkLst>
            <pc:docMk/>
            <pc:sldMk cId="2571498925" sldId="708"/>
            <ac:spMk id="3" creationId="{063955FE-EA23-4AD3-8E96-22A8EF89C49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71498925" sldId="708"/>
            <ac:spMk id="5" creationId="{6A9A17FB-F8D4-4099-9508-30289865C176}"/>
          </ac:spMkLst>
        </pc:spChg>
      </pc:sldChg>
      <pc:sldChg chg="new">
        <pc:chgData name="Cristian Chilipirea" userId="34ab170da5908fc4" providerId="LiveId" clId="{2521351A-FE09-4D61-9EB1-911161C61F51}" dt="2021-10-18T18:52:48.085" v="33" actId="680"/>
        <pc:sldMkLst>
          <pc:docMk/>
          <pc:sldMk cId="259887779" sldId="709"/>
        </pc:sldMkLst>
      </pc:sldChg>
      <pc:sldChg chg="addSp delSp modSp add mod modClrScheme chgLayout">
        <pc:chgData name="Cristian Chilipirea" userId="34ab170da5908fc4" providerId="LiveId" clId="{2521351A-FE09-4D61-9EB1-911161C61F51}" dt="2021-10-18T18:55:15.336" v="55" actId="478"/>
        <pc:sldMkLst>
          <pc:docMk/>
          <pc:sldMk cId="837489985" sldId="71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37489985" sldId="710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37489985" sldId="710"/>
            <ac:spMk id="3" creationId="{891D826F-B2FF-4EBD-829E-98EF521CA01A}"/>
          </ac:spMkLst>
        </pc:spChg>
        <pc:spChg chg="add del mod ord">
          <ac:chgData name="Cristian Chilipirea" userId="34ab170da5908fc4" providerId="LiveId" clId="{2521351A-FE09-4D61-9EB1-911161C61F51}" dt="2021-10-18T18:55:15.336" v="55" actId="478"/>
          <ac:spMkLst>
            <pc:docMk/>
            <pc:sldMk cId="837489985" sldId="710"/>
            <ac:spMk id="8" creationId="{65244E39-E969-496A-B1FC-65BE559A180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5:46.078" v="60" actId="207"/>
        <pc:sldMkLst>
          <pc:docMk/>
          <pc:sldMk cId="1463741018" sldId="71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63741018" sldId="711"/>
            <ac:spMk id="2" creationId="{1F1EF763-422B-4932-B826-5564DC3132EF}"/>
          </ac:spMkLst>
        </pc:spChg>
        <pc:spChg chg="mod">
          <ac:chgData name="Cristian Chilipirea" userId="34ab170da5908fc4" providerId="LiveId" clId="{2521351A-FE09-4D61-9EB1-911161C61F51}" dt="2021-10-18T18:55:37.380" v="57" actId="207"/>
          <ac:spMkLst>
            <pc:docMk/>
            <pc:sldMk cId="1463741018" sldId="711"/>
            <ac:spMk id="5" creationId="{0B48F62A-343B-4080-883E-B06D8A10B307}"/>
          </ac:spMkLst>
        </pc:spChg>
        <pc:spChg chg="mod">
          <ac:chgData name="Cristian Chilipirea" userId="34ab170da5908fc4" providerId="LiveId" clId="{2521351A-FE09-4D61-9EB1-911161C61F51}" dt="2021-10-18T18:55:40.349" v="58" actId="207"/>
          <ac:spMkLst>
            <pc:docMk/>
            <pc:sldMk cId="1463741018" sldId="711"/>
            <ac:spMk id="6" creationId="{809CEE30-8B0F-42D4-ADBE-5223F81B50DC}"/>
          </ac:spMkLst>
        </pc:spChg>
        <pc:spChg chg="mod">
          <ac:chgData name="Cristian Chilipirea" userId="34ab170da5908fc4" providerId="LiveId" clId="{2521351A-FE09-4D61-9EB1-911161C61F51}" dt="2021-10-18T18:55:46.078" v="60" actId="207"/>
          <ac:spMkLst>
            <pc:docMk/>
            <pc:sldMk cId="1463741018" sldId="711"/>
            <ac:spMk id="7" creationId="{70F29DC2-E827-4CD2-B918-413BD3F219F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63741018" sldId="711"/>
            <ac:spMk id="8" creationId="{403ACE99-D4A1-4B1F-980D-24EDC1FEF872}"/>
          </ac:spMkLst>
        </pc:spChg>
        <pc:spChg chg="add del mod ord">
          <ac:chgData name="Cristian Chilipirea" userId="34ab170da5908fc4" providerId="LiveId" clId="{2521351A-FE09-4D61-9EB1-911161C61F51}" dt="2021-10-18T18:55:23.340" v="56" actId="478"/>
          <ac:spMkLst>
            <pc:docMk/>
            <pc:sldMk cId="1463741018" sldId="711"/>
            <ac:spMk id="9" creationId="{99A34C73-BCF4-4C4A-B83C-3636746FE6CE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45.959" v="73" actId="207"/>
        <pc:sldMkLst>
          <pc:docMk/>
          <pc:sldMk cId="2980357930" sldId="71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80357930" sldId="712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80357930" sldId="712"/>
            <ac:spMk id="3" creationId="{BC1C07C5-1454-46D1-9F82-5D5AFD425097}"/>
          </ac:spMkLst>
        </pc:spChg>
        <pc:spChg chg="mod">
          <ac:chgData name="Cristian Chilipirea" userId="34ab170da5908fc4" providerId="LiveId" clId="{2521351A-FE09-4D61-9EB1-911161C61F51}" dt="2021-10-18T18:56:33.715" v="69" actId="207"/>
          <ac:spMkLst>
            <pc:docMk/>
            <pc:sldMk cId="2980357930" sldId="712"/>
            <ac:spMk id="5" creationId="{0B48F62A-343B-4080-883E-B06D8A10B307}"/>
          </ac:spMkLst>
        </pc:spChg>
        <pc:spChg chg="mod">
          <ac:chgData name="Cristian Chilipirea" userId="34ab170da5908fc4" providerId="LiveId" clId="{2521351A-FE09-4D61-9EB1-911161C61F51}" dt="2021-10-18T18:56:39.199" v="71" actId="207"/>
          <ac:spMkLst>
            <pc:docMk/>
            <pc:sldMk cId="2980357930" sldId="712"/>
            <ac:spMk id="6" creationId="{809CEE30-8B0F-42D4-ADBE-5223F81B50DC}"/>
          </ac:spMkLst>
        </pc:spChg>
        <pc:spChg chg="mod">
          <ac:chgData name="Cristian Chilipirea" userId="34ab170da5908fc4" providerId="LiveId" clId="{2521351A-FE09-4D61-9EB1-911161C61F51}" dt="2021-10-18T18:56:45.959" v="73" actId="207"/>
          <ac:spMkLst>
            <pc:docMk/>
            <pc:sldMk cId="2980357930" sldId="712"/>
            <ac:spMk id="7" creationId="{70F29DC2-E827-4CD2-B918-413BD3F219F2}"/>
          </ac:spMkLst>
        </pc:spChg>
        <pc:spChg chg="add del mod ord">
          <ac:chgData name="Cristian Chilipirea" userId="34ab170da5908fc4" providerId="LiveId" clId="{2521351A-FE09-4D61-9EB1-911161C61F51}" dt="2021-10-18T18:56:29.465" v="68" actId="478"/>
          <ac:spMkLst>
            <pc:docMk/>
            <pc:sldMk cId="2980357930" sldId="712"/>
            <ac:spMk id="9" creationId="{B02D2C81-03DB-4297-8505-CC2BEA30269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48.932" v="74" actId="478"/>
        <pc:sldMkLst>
          <pc:docMk/>
          <pc:sldMk cId="3088939591" sldId="71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88939591" sldId="713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88939591" sldId="713"/>
            <ac:spMk id="5" creationId="{DC412722-2519-4338-B59E-102B82507D64}"/>
          </ac:spMkLst>
        </pc:spChg>
        <pc:spChg chg="add del mod ord">
          <ac:chgData name="Cristian Chilipirea" userId="34ab170da5908fc4" providerId="LiveId" clId="{2521351A-FE09-4D61-9EB1-911161C61F51}" dt="2021-10-18T18:56:48.932" v="74" actId="478"/>
          <ac:spMkLst>
            <pc:docMk/>
            <pc:sldMk cId="3088939591" sldId="713"/>
            <ac:spMk id="6" creationId="{27797311-3A07-476A-8632-33F6248628D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24.351" v="67" actId="478"/>
        <pc:sldMkLst>
          <pc:docMk/>
          <pc:sldMk cId="1035817555" sldId="71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35817555" sldId="715"/>
            <ac:spMk id="2" creationId="{45EEE4CF-F5A2-4047-9592-D9B9F3A142D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35817555" sldId="715"/>
            <ac:spMk id="3" creationId="{AD9426F2-966E-4D05-85B6-3ABE9EA64943}"/>
          </ac:spMkLst>
        </pc:spChg>
        <pc:spChg chg="add del mod ord">
          <ac:chgData name="Cristian Chilipirea" userId="34ab170da5908fc4" providerId="LiveId" clId="{2521351A-FE09-4D61-9EB1-911161C61F51}" dt="2021-10-18T18:56:24.351" v="67" actId="478"/>
          <ac:spMkLst>
            <pc:docMk/>
            <pc:sldMk cId="1035817555" sldId="715"/>
            <ac:spMk id="5" creationId="{2EC69B7F-9065-4BC8-945E-7D3EA1A2B2A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5:50.672" v="61" actId="478"/>
        <pc:sldMkLst>
          <pc:docMk/>
          <pc:sldMk cId="3105435851" sldId="71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5435851" sldId="716"/>
            <ac:spMk id="2" creationId="{AD0B4DB7-C15D-4757-B9A5-E3A07D88ED2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5435851" sldId="716"/>
            <ac:spMk id="3" creationId="{5254F3AF-B49A-4583-A215-8E2FF11347E0}"/>
          </ac:spMkLst>
        </pc:spChg>
        <pc:spChg chg="add del mod ord">
          <ac:chgData name="Cristian Chilipirea" userId="34ab170da5908fc4" providerId="LiveId" clId="{2521351A-FE09-4D61-9EB1-911161C61F51}" dt="2021-10-18T18:55:50.672" v="61" actId="478"/>
          <ac:spMkLst>
            <pc:docMk/>
            <pc:sldMk cId="3105435851" sldId="716"/>
            <ac:spMk id="10" creationId="{86E5B1DC-1272-4124-A5EC-DBAAF41BD94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10.257" v="66" actId="207"/>
        <pc:sldMkLst>
          <pc:docMk/>
          <pc:sldMk cId="910221901" sldId="71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0221901" sldId="717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0221901" sldId="717"/>
            <ac:spMk id="3" creationId="{FDA4AB29-E5D5-45E1-BC89-2FA017C33B0D}"/>
          </ac:spMkLst>
        </pc:spChg>
        <pc:spChg chg="mod">
          <ac:chgData name="Cristian Chilipirea" userId="34ab170da5908fc4" providerId="LiveId" clId="{2521351A-FE09-4D61-9EB1-911161C61F51}" dt="2021-10-18T18:56:03.092" v="64" actId="207"/>
          <ac:spMkLst>
            <pc:docMk/>
            <pc:sldMk cId="910221901" sldId="717"/>
            <ac:spMk id="5" creationId="{0B48F62A-343B-4080-883E-B06D8A10B307}"/>
          </ac:spMkLst>
        </pc:spChg>
        <pc:spChg chg="mod">
          <ac:chgData name="Cristian Chilipirea" userId="34ab170da5908fc4" providerId="LiveId" clId="{2521351A-FE09-4D61-9EB1-911161C61F51}" dt="2021-10-18T18:56:06.773" v="65" actId="207"/>
          <ac:spMkLst>
            <pc:docMk/>
            <pc:sldMk cId="910221901" sldId="717"/>
            <ac:spMk id="6" creationId="{809CEE30-8B0F-42D4-ADBE-5223F81B50DC}"/>
          </ac:spMkLst>
        </pc:spChg>
        <pc:spChg chg="mod">
          <ac:chgData name="Cristian Chilipirea" userId="34ab170da5908fc4" providerId="LiveId" clId="{2521351A-FE09-4D61-9EB1-911161C61F51}" dt="2021-10-18T18:56:10.257" v="66" actId="207"/>
          <ac:spMkLst>
            <pc:docMk/>
            <pc:sldMk cId="910221901" sldId="717"/>
            <ac:spMk id="7" creationId="{70F29DC2-E827-4CD2-B918-413BD3F219F2}"/>
          </ac:spMkLst>
        </pc:spChg>
        <pc:spChg chg="add del mod ord">
          <ac:chgData name="Cristian Chilipirea" userId="34ab170da5908fc4" providerId="LiveId" clId="{2521351A-FE09-4D61-9EB1-911161C61F51}" dt="2021-10-18T18:55:57.511" v="62" actId="478"/>
          <ac:spMkLst>
            <pc:docMk/>
            <pc:sldMk cId="910221901" sldId="717"/>
            <ac:spMk id="9" creationId="{9E8B21BA-51EF-43D9-92BC-4AE53E9E0562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3:50.959" v="302" actId="478"/>
        <pc:sldMkLst>
          <pc:docMk/>
          <pc:sldMk cId="2211695586" sldId="71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1695586" sldId="718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1695586" sldId="718"/>
            <ac:spMk id="3" creationId="{B6B3A916-8E64-4267-9ADE-D9276FC64D62}"/>
          </ac:spMkLst>
        </pc:spChg>
        <pc:spChg chg="add del mod ord">
          <ac:chgData name="Cristian Chilipirea" userId="34ab170da5908fc4" providerId="LiveId" clId="{2521351A-FE09-4D61-9EB1-911161C61F51}" dt="2021-10-18T19:03:50.959" v="302" actId="478"/>
          <ac:spMkLst>
            <pc:docMk/>
            <pc:sldMk cId="2211695586" sldId="718"/>
            <ac:spMk id="5" creationId="{314AD693-1F77-41DF-A8B2-244881C3DEAB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04.708" v="76" actId="207"/>
        <pc:sldMkLst>
          <pc:docMk/>
          <pc:sldMk cId="3589931756" sldId="71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9931756" sldId="719"/>
            <ac:spMk id="2" creationId="{1D4BBFF2-02AB-4FC8-AD7F-584CB4F4687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9931756" sldId="719"/>
            <ac:spMk id="3" creationId="{F59B5EDD-B151-4173-B758-0480F2AB06B7}"/>
          </ac:spMkLst>
        </pc:spChg>
        <pc:spChg chg="add del mod ord">
          <ac:chgData name="Cristian Chilipirea" userId="34ab170da5908fc4" providerId="LiveId" clId="{2521351A-FE09-4D61-9EB1-911161C61F51}" dt="2021-10-18T18:56:54.548" v="75" actId="478"/>
          <ac:spMkLst>
            <pc:docMk/>
            <pc:sldMk cId="3589931756" sldId="719"/>
            <ac:spMk id="5" creationId="{F2DB4E28-2D8D-43F5-8049-18F96BDFD948}"/>
          </ac:spMkLst>
        </pc:spChg>
        <pc:spChg chg="mod">
          <ac:chgData name="Cristian Chilipirea" userId="34ab170da5908fc4" providerId="LiveId" clId="{2521351A-FE09-4D61-9EB1-911161C61F51}" dt="2021-10-18T18:57:04.708" v="76" actId="207"/>
          <ac:spMkLst>
            <pc:docMk/>
            <pc:sldMk cId="3589931756" sldId="719"/>
            <ac:spMk id="6" creationId="{D6BA12E6-28B1-48E7-8EF9-053EB53D583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13.009" v="78" actId="207"/>
        <pc:sldMkLst>
          <pc:docMk/>
          <pc:sldMk cId="3268343882" sldId="72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68343882" sldId="720"/>
            <ac:spMk id="2" creationId="{1D4BBFF2-02AB-4FC8-AD7F-584CB4F4687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68343882" sldId="720"/>
            <ac:spMk id="5" creationId="{8C6A7E6A-BF7A-4A42-B72B-DA8AEDED18AC}"/>
          </ac:spMkLst>
        </pc:spChg>
        <pc:spChg chg="mod">
          <ac:chgData name="Cristian Chilipirea" userId="34ab170da5908fc4" providerId="LiveId" clId="{2521351A-FE09-4D61-9EB1-911161C61F51}" dt="2021-10-18T18:57:13.009" v="78" actId="207"/>
          <ac:spMkLst>
            <pc:docMk/>
            <pc:sldMk cId="3268343882" sldId="720"/>
            <ac:spMk id="6" creationId="{D6BA12E6-28B1-48E7-8EF9-053EB53D5836}"/>
          </ac:spMkLst>
        </pc:spChg>
        <pc:spChg chg="add del mod ord">
          <ac:chgData name="Cristian Chilipirea" userId="34ab170da5908fc4" providerId="LiveId" clId="{2521351A-FE09-4D61-9EB1-911161C61F51}" dt="2021-10-18T18:57:08.308" v="77" actId="478"/>
          <ac:spMkLst>
            <pc:docMk/>
            <pc:sldMk cId="3268343882" sldId="720"/>
            <ac:spMk id="7" creationId="{C3F8A94C-FFCF-4F26-B135-CBDC67A032C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21.031" v="80" actId="207"/>
        <pc:sldMkLst>
          <pc:docMk/>
          <pc:sldMk cId="2013470227" sldId="72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13470227" sldId="721"/>
            <ac:spMk id="2" creationId="{1D4BBFF2-02AB-4FC8-AD7F-584CB4F4687A}"/>
          </ac:spMkLst>
        </pc:spChg>
        <pc:spChg chg="mod">
          <ac:chgData name="Cristian Chilipirea" userId="34ab170da5908fc4" providerId="LiveId" clId="{2521351A-FE09-4D61-9EB1-911161C61F51}" dt="2021-10-18T18:57:21.031" v="80" actId="207"/>
          <ac:spMkLst>
            <pc:docMk/>
            <pc:sldMk cId="2013470227" sldId="721"/>
            <ac:spMk id="6" creationId="{D6BA12E6-28B1-48E7-8EF9-053EB53D583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13470227" sldId="721"/>
            <ac:spMk id="7" creationId="{E1BF0D32-FE75-4748-86A8-B4888C023E73}"/>
          </ac:spMkLst>
        </pc:spChg>
        <pc:spChg chg="add del mod ord">
          <ac:chgData name="Cristian Chilipirea" userId="34ab170da5908fc4" providerId="LiveId" clId="{2521351A-FE09-4D61-9EB1-911161C61F51}" dt="2021-10-18T18:57:16.984" v="79" actId="478"/>
          <ac:spMkLst>
            <pc:docMk/>
            <pc:sldMk cId="2013470227" sldId="721"/>
            <ac:spMk id="8" creationId="{82C60B8E-39C0-4170-A002-7CF6F277517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28.992" v="82" actId="478"/>
        <pc:sldMkLst>
          <pc:docMk/>
          <pc:sldMk cId="1106984351" sldId="72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6984351" sldId="722"/>
            <ac:spMk id="2" creationId="{9D82500F-7F21-4F12-BFB0-E4D03B103A78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6984351" sldId="722"/>
            <ac:spMk id="3" creationId="{9450D30B-E30B-465D-B186-F8B33BD1F059}"/>
          </ac:spMkLst>
        </pc:spChg>
        <pc:spChg chg="mod">
          <ac:chgData name="Cristian Chilipirea" userId="34ab170da5908fc4" providerId="LiveId" clId="{2521351A-FE09-4D61-9EB1-911161C61F51}" dt="2021-10-18T18:57:27.583" v="81" actId="207"/>
          <ac:spMkLst>
            <pc:docMk/>
            <pc:sldMk cId="1106984351" sldId="722"/>
            <ac:spMk id="5" creationId="{8DFB6742-5D4F-4D3D-BC0B-2459F2516C06}"/>
          </ac:spMkLst>
        </pc:spChg>
        <pc:spChg chg="add del mod ord">
          <ac:chgData name="Cristian Chilipirea" userId="34ab170da5908fc4" providerId="LiveId" clId="{2521351A-FE09-4D61-9EB1-911161C61F51}" dt="2021-10-18T18:57:28.992" v="82" actId="478"/>
          <ac:spMkLst>
            <pc:docMk/>
            <pc:sldMk cId="1106984351" sldId="722"/>
            <ac:spMk id="6" creationId="{079981A8-1B39-4B8C-B359-93F193DCA9A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57.095" v="313" actId="478"/>
        <pc:sldMkLst>
          <pc:docMk/>
          <pc:sldMk cId="2363504418" sldId="72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63504418" sldId="723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63504418" sldId="723"/>
            <ac:spMk id="3" creationId="{83DAA1D7-52E1-4D5F-9061-391D1B5853D0}"/>
          </ac:spMkLst>
        </pc:spChg>
        <pc:spChg chg="add del mod ord">
          <ac:chgData name="Cristian Chilipirea" userId="34ab170da5908fc4" providerId="LiveId" clId="{2521351A-FE09-4D61-9EB1-911161C61F51}" dt="2021-10-18T19:04:57.095" v="313" actId="478"/>
          <ac:spMkLst>
            <pc:docMk/>
            <pc:sldMk cId="2363504418" sldId="723"/>
            <ac:spMk id="5" creationId="{C85980D0-A3E7-4544-8F78-B1817CA72327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57.973" v="86" actId="207"/>
        <pc:sldMkLst>
          <pc:docMk/>
          <pc:sldMk cId="2640072328" sldId="72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640072328" sldId="72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640072328" sldId="724"/>
            <ac:spMk id="3" creationId="{D5CF8617-5113-49C8-9DA6-F9D779C5A59B}"/>
          </ac:spMkLst>
        </pc:spChg>
        <pc:spChg chg="add del mod ord">
          <ac:chgData name="Cristian Chilipirea" userId="34ab170da5908fc4" providerId="LiveId" clId="{2521351A-FE09-4D61-9EB1-911161C61F51}" dt="2021-10-18T18:57:47.303" v="84" actId="478"/>
          <ac:spMkLst>
            <pc:docMk/>
            <pc:sldMk cId="2640072328" sldId="724"/>
            <ac:spMk id="5" creationId="{ED8D5FD7-B695-4953-AE7B-835FB2B6B957}"/>
          </ac:spMkLst>
        </pc:spChg>
        <pc:spChg chg="mod">
          <ac:chgData name="Cristian Chilipirea" userId="34ab170da5908fc4" providerId="LiveId" clId="{2521351A-FE09-4D61-9EB1-911161C61F51}" dt="2021-10-18T18:57:57.973" v="86" actId="207"/>
          <ac:spMkLst>
            <pc:docMk/>
            <pc:sldMk cId="2640072328" sldId="724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7:53.682" v="85" actId="207"/>
          <ac:spMkLst>
            <pc:docMk/>
            <pc:sldMk cId="2640072328" sldId="724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8:34.980" v="92" actId="478"/>
        <pc:sldMkLst>
          <pc:docMk/>
          <pc:sldMk cId="453340248" sldId="72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53340248" sldId="72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53340248" sldId="725"/>
            <ac:spMk id="3" creationId="{2109480E-CF1C-4BB3-B722-9F45FFB273BC}"/>
          </ac:spMkLst>
        </pc:spChg>
        <pc:spChg chg="add del mod ord">
          <ac:chgData name="Cristian Chilipirea" userId="34ab170da5908fc4" providerId="LiveId" clId="{2521351A-FE09-4D61-9EB1-911161C61F51}" dt="2021-10-18T18:58:34.980" v="92" actId="478"/>
          <ac:spMkLst>
            <pc:docMk/>
            <pc:sldMk cId="453340248" sldId="725"/>
            <ac:spMk id="5" creationId="{6C528063-5879-4AE5-8AFB-34017DF1C405}"/>
          </ac:spMkLst>
        </pc:spChg>
        <pc:spChg chg="mod">
          <ac:chgData name="Cristian Chilipirea" userId="34ab170da5908fc4" providerId="LiveId" clId="{2521351A-FE09-4D61-9EB1-911161C61F51}" dt="2021-10-18T18:58:27.798" v="90" actId="207"/>
          <ac:spMkLst>
            <pc:docMk/>
            <pc:sldMk cId="453340248" sldId="725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8:31.978" v="91" actId="207"/>
          <ac:spMkLst>
            <pc:docMk/>
            <pc:sldMk cId="453340248" sldId="725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8:45.775" v="95" actId="207"/>
        <pc:sldMkLst>
          <pc:docMk/>
          <pc:sldMk cId="1557432814" sldId="72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57432814" sldId="72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57432814" sldId="726"/>
            <ac:spMk id="3" creationId="{38E6A3A3-6FC4-49CE-BC3B-3183C7FF5CCF}"/>
          </ac:spMkLst>
        </pc:spChg>
        <pc:spChg chg="add del mod ord">
          <ac:chgData name="Cristian Chilipirea" userId="34ab170da5908fc4" providerId="LiveId" clId="{2521351A-FE09-4D61-9EB1-911161C61F51}" dt="2021-10-18T18:58:39.567" v="93" actId="478"/>
          <ac:spMkLst>
            <pc:docMk/>
            <pc:sldMk cId="1557432814" sldId="726"/>
            <ac:spMk id="5" creationId="{5119E0EA-BA28-4B72-A68B-7F96038CA67D}"/>
          </ac:spMkLst>
        </pc:spChg>
        <pc:spChg chg="mod">
          <ac:chgData name="Cristian Chilipirea" userId="34ab170da5908fc4" providerId="LiveId" clId="{2521351A-FE09-4D61-9EB1-911161C61F51}" dt="2021-10-18T18:58:43.018" v="94" actId="207"/>
          <ac:spMkLst>
            <pc:docMk/>
            <pc:sldMk cId="1557432814" sldId="726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8:45.775" v="95" actId="207"/>
          <ac:spMkLst>
            <pc:docMk/>
            <pc:sldMk cId="1557432814" sldId="726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8:55.131" v="98" actId="478"/>
        <pc:sldMkLst>
          <pc:docMk/>
          <pc:sldMk cId="1066706687" sldId="72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66706687" sldId="727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66706687" sldId="727"/>
            <ac:spMk id="3" creationId="{247A59CC-D9E3-4D6F-87AE-ED025DC14B9E}"/>
          </ac:spMkLst>
        </pc:spChg>
        <pc:spChg chg="add del mod ord">
          <ac:chgData name="Cristian Chilipirea" userId="34ab170da5908fc4" providerId="LiveId" clId="{2521351A-FE09-4D61-9EB1-911161C61F51}" dt="2021-10-18T18:58:55.131" v="98" actId="478"/>
          <ac:spMkLst>
            <pc:docMk/>
            <pc:sldMk cId="1066706687" sldId="727"/>
            <ac:spMk id="5" creationId="{4A38475F-34E6-4D02-9BD9-21CFBE186598}"/>
          </ac:spMkLst>
        </pc:spChg>
        <pc:spChg chg="mod">
          <ac:chgData name="Cristian Chilipirea" userId="34ab170da5908fc4" providerId="LiveId" clId="{2521351A-FE09-4D61-9EB1-911161C61F51}" dt="2021-10-18T18:58:50.643" v="96" actId="207"/>
          <ac:spMkLst>
            <pc:docMk/>
            <pc:sldMk cId="1066706687" sldId="727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8:53.192" v="97" actId="207"/>
          <ac:spMkLst>
            <pc:docMk/>
            <pc:sldMk cId="1066706687" sldId="727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07.489" v="101" actId="207"/>
        <pc:sldMkLst>
          <pc:docMk/>
          <pc:sldMk cId="2452988857" sldId="72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52988857" sldId="728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52988857" sldId="728"/>
            <ac:spMk id="3" creationId="{298AF637-B183-40FC-90B1-1F155C1B3FCF}"/>
          </ac:spMkLst>
        </pc:spChg>
        <pc:spChg chg="add del mod ord">
          <ac:chgData name="Cristian Chilipirea" userId="34ab170da5908fc4" providerId="LiveId" clId="{2521351A-FE09-4D61-9EB1-911161C61F51}" dt="2021-10-18T18:59:00.183" v="99" actId="478"/>
          <ac:spMkLst>
            <pc:docMk/>
            <pc:sldMk cId="2452988857" sldId="728"/>
            <ac:spMk id="5" creationId="{CECDD146-6883-4F2A-A343-96D7A123D260}"/>
          </ac:spMkLst>
        </pc:spChg>
        <pc:spChg chg="mod">
          <ac:chgData name="Cristian Chilipirea" userId="34ab170da5908fc4" providerId="LiveId" clId="{2521351A-FE09-4D61-9EB1-911161C61F51}" dt="2021-10-18T18:59:04.441" v="100" actId="207"/>
          <ac:spMkLst>
            <pc:docMk/>
            <pc:sldMk cId="2452988857" sldId="728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9:07.489" v="101" actId="207"/>
          <ac:spMkLst>
            <pc:docMk/>
            <pc:sldMk cId="2452988857" sldId="728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16.953" v="104" actId="207"/>
        <pc:sldMkLst>
          <pc:docMk/>
          <pc:sldMk cId="3663051905" sldId="72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3051905" sldId="729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3051905" sldId="729"/>
            <ac:spMk id="3" creationId="{AB50D4DB-15FD-4356-ABD2-4B6C02E8E530}"/>
          </ac:spMkLst>
        </pc:spChg>
        <pc:spChg chg="add del mod ord">
          <ac:chgData name="Cristian Chilipirea" userId="34ab170da5908fc4" providerId="LiveId" clId="{2521351A-FE09-4D61-9EB1-911161C61F51}" dt="2021-10-18T18:59:10.831" v="102" actId="478"/>
          <ac:spMkLst>
            <pc:docMk/>
            <pc:sldMk cId="3663051905" sldId="729"/>
            <ac:spMk id="5" creationId="{6F566D58-FEDC-480A-A736-12020C775305}"/>
          </ac:spMkLst>
        </pc:spChg>
        <pc:spChg chg="mod">
          <ac:chgData name="Cristian Chilipirea" userId="34ab170da5908fc4" providerId="LiveId" clId="{2521351A-FE09-4D61-9EB1-911161C61F51}" dt="2021-10-18T18:59:13.650" v="103" actId="207"/>
          <ac:spMkLst>
            <pc:docMk/>
            <pc:sldMk cId="3663051905" sldId="729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9:16.953" v="104" actId="207"/>
          <ac:spMkLst>
            <pc:docMk/>
            <pc:sldMk cId="3663051905" sldId="729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24.558" v="106" actId="207"/>
        <pc:sldMkLst>
          <pc:docMk/>
          <pc:sldMk cId="1308554023" sldId="73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08554023" sldId="730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08554023" sldId="730"/>
            <ac:spMk id="3" creationId="{4E3C996C-DB30-44A3-9248-502B1D8AD61B}"/>
          </ac:spMkLst>
        </pc:spChg>
        <pc:spChg chg="add del mod ord">
          <ac:chgData name="Cristian Chilipirea" userId="34ab170da5908fc4" providerId="LiveId" clId="{2521351A-FE09-4D61-9EB1-911161C61F51}" dt="2021-10-18T18:59:21.137" v="105" actId="478"/>
          <ac:spMkLst>
            <pc:docMk/>
            <pc:sldMk cId="1308554023" sldId="730"/>
            <ac:spMk id="5" creationId="{BB82B46A-452B-4F5B-B870-6D42F7B8F91C}"/>
          </ac:spMkLst>
        </pc:spChg>
        <pc:spChg chg="mod">
          <ac:chgData name="Cristian Chilipirea" userId="34ab170da5908fc4" providerId="LiveId" clId="{2521351A-FE09-4D61-9EB1-911161C61F51}" dt="2021-10-18T18:59:24.558" v="106" actId="207"/>
          <ac:spMkLst>
            <pc:docMk/>
            <pc:sldMk cId="1308554023" sldId="730"/>
            <ac:spMk id="24" creationId="{CEDD662D-525C-45C8-85F8-B963A077B0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33.233" v="109" actId="207"/>
        <pc:sldMkLst>
          <pc:docMk/>
          <pc:sldMk cId="157960695" sldId="73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7960695" sldId="731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7960695" sldId="731"/>
            <ac:spMk id="3" creationId="{58E40A98-AA71-42BB-9598-20AF205FD5E0}"/>
          </ac:spMkLst>
        </pc:spChg>
        <pc:spChg chg="add del mod ord">
          <ac:chgData name="Cristian Chilipirea" userId="34ab170da5908fc4" providerId="LiveId" clId="{2521351A-FE09-4D61-9EB1-911161C61F51}" dt="2021-10-18T18:59:28.228" v="107" actId="478"/>
          <ac:spMkLst>
            <pc:docMk/>
            <pc:sldMk cId="157960695" sldId="731"/>
            <ac:spMk id="5" creationId="{A443A1A2-D383-4177-A19F-27B57838C9A9}"/>
          </ac:spMkLst>
        </pc:spChg>
        <pc:spChg chg="mod">
          <ac:chgData name="Cristian Chilipirea" userId="34ab170da5908fc4" providerId="LiveId" clId="{2521351A-FE09-4D61-9EB1-911161C61F51}" dt="2021-10-18T18:59:33.233" v="109" actId="207"/>
          <ac:spMkLst>
            <pc:docMk/>
            <pc:sldMk cId="157960695" sldId="731"/>
            <ac:spMk id="17" creationId="{9620EFF2-6197-41CF-BFC6-F449223CF96F}"/>
          </ac:spMkLst>
        </pc:spChg>
        <pc:spChg chg="mod">
          <ac:chgData name="Cristian Chilipirea" userId="34ab170da5908fc4" providerId="LiveId" clId="{2521351A-FE09-4D61-9EB1-911161C61F51}" dt="2021-10-18T18:59:30.808" v="108" actId="207"/>
          <ac:spMkLst>
            <pc:docMk/>
            <pc:sldMk cId="157960695" sldId="731"/>
            <ac:spMk id="24" creationId="{CEDD662D-525C-45C8-85F8-B963A077B0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47.023" v="113" actId="478"/>
        <pc:sldMkLst>
          <pc:docMk/>
          <pc:sldMk cId="2066790774" sldId="73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66790774" sldId="732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66790774" sldId="732"/>
            <ac:spMk id="3" creationId="{AC452C9A-87EE-4D91-B311-D02B5BB27744}"/>
          </ac:spMkLst>
        </pc:spChg>
        <pc:spChg chg="add del mod ord">
          <ac:chgData name="Cristian Chilipirea" userId="34ab170da5908fc4" providerId="LiveId" clId="{2521351A-FE09-4D61-9EB1-911161C61F51}" dt="2021-10-18T18:59:47.023" v="113" actId="478"/>
          <ac:spMkLst>
            <pc:docMk/>
            <pc:sldMk cId="2066790774" sldId="732"/>
            <ac:spMk id="5" creationId="{4FF371B4-7001-4B94-BCC0-7E6C611ED41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41.875" v="112" actId="207"/>
        <pc:sldMkLst>
          <pc:docMk/>
          <pc:sldMk cId="994690714" sldId="73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94690714" sldId="733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94690714" sldId="733"/>
            <ac:spMk id="3" creationId="{3F45AB3D-0A75-4AB8-8EAA-3F4EF21AAE8E}"/>
          </ac:spMkLst>
        </pc:spChg>
        <pc:spChg chg="add del mod ord">
          <ac:chgData name="Cristian Chilipirea" userId="34ab170da5908fc4" providerId="LiveId" clId="{2521351A-FE09-4D61-9EB1-911161C61F51}" dt="2021-10-18T18:59:36.019" v="110" actId="478"/>
          <ac:spMkLst>
            <pc:docMk/>
            <pc:sldMk cId="994690714" sldId="733"/>
            <ac:spMk id="5" creationId="{DF3D153F-E91D-4C13-B332-D94513F42F8A}"/>
          </ac:spMkLst>
        </pc:spChg>
        <pc:spChg chg="mod">
          <ac:chgData name="Cristian Chilipirea" userId="34ab170da5908fc4" providerId="LiveId" clId="{2521351A-FE09-4D61-9EB1-911161C61F51}" dt="2021-10-18T18:59:41.875" v="112" actId="207"/>
          <ac:spMkLst>
            <pc:docMk/>
            <pc:sldMk cId="994690714" sldId="733"/>
            <ac:spMk id="17" creationId="{9620EFF2-6197-41CF-BFC6-F449223CF96F}"/>
          </ac:spMkLst>
        </pc:spChg>
        <pc:spChg chg="mod">
          <ac:chgData name="Cristian Chilipirea" userId="34ab170da5908fc4" providerId="LiveId" clId="{2521351A-FE09-4D61-9EB1-911161C61F51}" dt="2021-10-18T18:59:38.848" v="111" actId="207"/>
          <ac:spMkLst>
            <pc:docMk/>
            <pc:sldMk cId="994690714" sldId="733"/>
            <ac:spMk id="24" creationId="{CEDD662D-525C-45C8-85F8-B963A077B0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0.152" v="114" actId="478"/>
        <pc:sldMkLst>
          <pc:docMk/>
          <pc:sldMk cId="2783516798" sldId="73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3516798" sldId="73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3516798" sldId="734"/>
            <ac:spMk id="3" creationId="{BD2618BF-5992-4DFF-ACB2-42BCD57EB4FD}"/>
          </ac:spMkLst>
        </pc:spChg>
        <pc:spChg chg="add del mod ord">
          <ac:chgData name="Cristian Chilipirea" userId="34ab170da5908fc4" providerId="LiveId" clId="{2521351A-FE09-4D61-9EB1-911161C61F51}" dt="2021-10-18T18:59:50.152" v="114" actId="478"/>
          <ac:spMkLst>
            <pc:docMk/>
            <pc:sldMk cId="2783516798" sldId="734"/>
            <ac:spMk id="5" creationId="{942513FE-748A-4674-9DE7-33B34683D261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2.775" v="115" actId="478"/>
        <pc:sldMkLst>
          <pc:docMk/>
          <pc:sldMk cId="3610497440" sldId="73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0497440" sldId="73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0497440" sldId="735"/>
            <ac:spMk id="3" creationId="{A236FB53-99FE-447C-840B-360C4C998D28}"/>
          </ac:spMkLst>
        </pc:spChg>
        <pc:spChg chg="add del mod ord">
          <ac:chgData name="Cristian Chilipirea" userId="34ab170da5908fc4" providerId="LiveId" clId="{2521351A-FE09-4D61-9EB1-911161C61F51}" dt="2021-10-18T18:59:52.775" v="115" actId="478"/>
          <ac:spMkLst>
            <pc:docMk/>
            <pc:sldMk cId="3610497440" sldId="735"/>
            <ac:spMk id="5" creationId="{363619FD-F3E1-43E9-AD63-BA5241EC016A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4.760" v="116" actId="478"/>
        <pc:sldMkLst>
          <pc:docMk/>
          <pc:sldMk cId="4221255732" sldId="73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21255732" sldId="73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21255732" sldId="736"/>
            <ac:spMk id="3" creationId="{B07F0584-614A-4AF9-9190-3C75EB0CF0F1}"/>
          </ac:spMkLst>
        </pc:spChg>
        <pc:spChg chg="add del mod ord">
          <ac:chgData name="Cristian Chilipirea" userId="34ab170da5908fc4" providerId="LiveId" clId="{2521351A-FE09-4D61-9EB1-911161C61F51}" dt="2021-10-18T18:59:54.760" v="116" actId="478"/>
          <ac:spMkLst>
            <pc:docMk/>
            <pc:sldMk cId="4221255732" sldId="736"/>
            <ac:spMk id="5" creationId="{6C8DABB6-2C55-476E-A549-FF3B7C9676B1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8.608" v="117" actId="478"/>
        <pc:sldMkLst>
          <pc:docMk/>
          <pc:sldMk cId="2215458018" sldId="73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5458018" sldId="737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5458018" sldId="737"/>
            <ac:spMk id="5" creationId="{5E4FA012-5D49-47F9-AD32-7E2040DC9F15}"/>
          </ac:spMkLst>
        </pc:spChg>
        <pc:spChg chg="add del mod ord">
          <ac:chgData name="Cristian Chilipirea" userId="34ab170da5908fc4" providerId="LiveId" clId="{2521351A-FE09-4D61-9EB1-911161C61F51}" dt="2021-10-18T18:59:58.608" v="117" actId="478"/>
          <ac:spMkLst>
            <pc:docMk/>
            <pc:sldMk cId="2215458018" sldId="737"/>
            <ac:spMk id="6" creationId="{1F990ECB-5656-4A56-8369-9B610A06088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0:01.023" v="118" actId="478"/>
        <pc:sldMkLst>
          <pc:docMk/>
          <pc:sldMk cId="547885942" sldId="73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47885942" sldId="738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47885942" sldId="738"/>
            <ac:spMk id="5" creationId="{16D33C39-28DC-450D-AC63-610D463D40E2}"/>
          </ac:spMkLst>
        </pc:spChg>
        <pc:spChg chg="add del mod ord">
          <ac:chgData name="Cristian Chilipirea" userId="34ab170da5908fc4" providerId="LiveId" clId="{2521351A-FE09-4D61-9EB1-911161C61F51}" dt="2021-10-18T19:00:01.023" v="118" actId="478"/>
          <ac:spMkLst>
            <pc:docMk/>
            <pc:sldMk cId="547885942" sldId="738"/>
            <ac:spMk id="6" creationId="{66AEC4FF-819A-408E-82D2-5E9F9A9B43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0:38.075" v="126" actId="20577"/>
        <pc:sldMkLst>
          <pc:docMk/>
          <pc:sldMk cId="2890633179" sldId="73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90633179" sldId="739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90633179" sldId="739"/>
            <ac:spMk id="3" creationId="{171BC115-B358-4C02-9C34-C8AB48A16A9D}"/>
          </ac:spMkLst>
        </pc:spChg>
        <pc:spChg chg="add del mod ord">
          <ac:chgData name="Cristian Chilipirea" userId="34ab170da5908fc4" providerId="LiveId" clId="{2521351A-FE09-4D61-9EB1-911161C61F51}" dt="2021-10-18T19:00:10.128" v="121" actId="478"/>
          <ac:spMkLst>
            <pc:docMk/>
            <pc:sldMk cId="2890633179" sldId="739"/>
            <ac:spMk id="5" creationId="{2F9B714F-AD4B-4C1D-B9C8-9EDF92BBE546}"/>
          </ac:spMkLst>
        </pc:spChg>
        <pc:graphicFrameChg chg="modGraphic">
          <ac:chgData name="Cristian Chilipirea" userId="34ab170da5908fc4" providerId="LiveId" clId="{2521351A-FE09-4D61-9EB1-911161C61F51}" dt="2021-10-18T19:00:38.075" v="126" actId="20577"/>
          <ac:graphicFrameMkLst>
            <pc:docMk/>
            <pc:sldMk cId="2890633179" sldId="739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44.561" v="128" actId="207"/>
        <pc:sldMkLst>
          <pc:docMk/>
          <pc:sldMk cId="1545623800" sldId="74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45623800" sldId="740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45623800" sldId="740"/>
            <ac:spMk id="5" creationId="{E9DD4B80-79C7-480B-8835-3F260CA35E7E}"/>
          </ac:spMkLst>
        </pc:spChg>
        <pc:spChg chg="add del mod ord">
          <ac:chgData name="Cristian Chilipirea" userId="34ab170da5908fc4" providerId="LiveId" clId="{2521351A-FE09-4D61-9EB1-911161C61F51}" dt="2021-10-18T19:00:41.264" v="127" actId="478"/>
          <ac:spMkLst>
            <pc:docMk/>
            <pc:sldMk cId="1545623800" sldId="740"/>
            <ac:spMk id="6" creationId="{FCE4FCE3-91A7-492D-99A7-D9F0D75A0796}"/>
          </ac:spMkLst>
        </pc:spChg>
        <pc:graphicFrameChg chg="modGraphic">
          <ac:chgData name="Cristian Chilipirea" userId="34ab170da5908fc4" providerId="LiveId" clId="{2521351A-FE09-4D61-9EB1-911161C61F51}" dt="2021-10-18T19:00:44.561" v="128" actId="207"/>
          <ac:graphicFrameMkLst>
            <pc:docMk/>
            <pc:sldMk cId="1545623800" sldId="740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51.534" v="130" actId="207"/>
        <pc:sldMkLst>
          <pc:docMk/>
          <pc:sldMk cId="651254511" sldId="74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51254511" sldId="741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51254511" sldId="741"/>
            <ac:spMk id="3" creationId="{6B7E3A5E-50D1-43D1-BDC5-A56A5EA2FFA2}"/>
          </ac:spMkLst>
        </pc:spChg>
        <pc:spChg chg="add del mod ord">
          <ac:chgData name="Cristian Chilipirea" userId="34ab170da5908fc4" providerId="LiveId" clId="{2521351A-FE09-4D61-9EB1-911161C61F51}" dt="2021-10-18T19:00:48.491" v="129" actId="478"/>
          <ac:spMkLst>
            <pc:docMk/>
            <pc:sldMk cId="651254511" sldId="741"/>
            <ac:spMk id="5" creationId="{754B4E15-6E29-4C6C-8335-9DAF36D6DD15}"/>
          </ac:spMkLst>
        </pc:spChg>
        <pc:graphicFrameChg chg="modGraphic">
          <ac:chgData name="Cristian Chilipirea" userId="34ab170da5908fc4" providerId="LiveId" clId="{2521351A-FE09-4D61-9EB1-911161C61F51}" dt="2021-10-18T19:00:51.534" v="130" actId="207"/>
          <ac:graphicFrameMkLst>
            <pc:docMk/>
            <pc:sldMk cId="651254511" sldId="741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57.396" v="132" actId="478"/>
        <pc:sldMkLst>
          <pc:docMk/>
          <pc:sldMk cId="3255163538" sldId="74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55163538" sldId="742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55163538" sldId="742"/>
            <ac:spMk id="3" creationId="{580D049D-F26D-4A07-97D3-7340C9092E51}"/>
          </ac:spMkLst>
        </pc:spChg>
        <pc:spChg chg="add del mod ord">
          <ac:chgData name="Cristian Chilipirea" userId="34ab170da5908fc4" providerId="LiveId" clId="{2521351A-FE09-4D61-9EB1-911161C61F51}" dt="2021-10-18T19:00:57.396" v="132" actId="478"/>
          <ac:spMkLst>
            <pc:docMk/>
            <pc:sldMk cId="3255163538" sldId="742"/>
            <ac:spMk id="5" creationId="{DDBA391A-52D5-42EA-88BE-E218B08BE15B}"/>
          </ac:spMkLst>
        </pc:spChg>
        <pc:graphicFrameChg chg="modGraphic">
          <ac:chgData name="Cristian Chilipirea" userId="34ab170da5908fc4" providerId="LiveId" clId="{2521351A-FE09-4D61-9EB1-911161C61F51}" dt="2021-10-18T19:00:55.900" v="131" actId="207"/>
          <ac:graphicFrameMkLst>
            <pc:docMk/>
            <pc:sldMk cId="3255163538" sldId="742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1:03.786" v="134" actId="207"/>
        <pc:sldMkLst>
          <pc:docMk/>
          <pc:sldMk cId="797104986" sldId="74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97104986" sldId="743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97104986" sldId="743"/>
            <ac:spMk id="3" creationId="{5FFBF948-293D-4EB1-8199-252F9E61D0FF}"/>
          </ac:spMkLst>
        </pc:spChg>
        <pc:spChg chg="add del mod ord">
          <ac:chgData name="Cristian Chilipirea" userId="34ab170da5908fc4" providerId="LiveId" clId="{2521351A-FE09-4D61-9EB1-911161C61F51}" dt="2021-10-18T19:01:00.492" v="133" actId="478"/>
          <ac:spMkLst>
            <pc:docMk/>
            <pc:sldMk cId="797104986" sldId="743"/>
            <ac:spMk id="5" creationId="{9493CE7E-135B-424F-9CA5-BBE88CBBF840}"/>
          </ac:spMkLst>
        </pc:spChg>
        <pc:graphicFrameChg chg="modGraphic">
          <ac:chgData name="Cristian Chilipirea" userId="34ab170da5908fc4" providerId="LiveId" clId="{2521351A-FE09-4D61-9EB1-911161C61F51}" dt="2021-10-18T19:01:03.786" v="134" actId="207"/>
          <ac:graphicFrameMkLst>
            <pc:docMk/>
            <pc:sldMk cId="797104986" sldId="743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1:19.772" v="136" actId="207"/>
        <pc:sldMkLst>
          <pc:docMk/>
          <pc:sldMk cId="3728413670" sldId="74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28413670" sldId="74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28413670" sldId="744"/>
            <ac:spMk id="5" creationId="{1914E880-34A0-424D-80E3-2DAD685ADFD3}"/>
          </ac:spMkLst>
        </pc:spChg>
        <pc:spChg chg="add del mod ord">
          <ac:chgData name="Cristian Chilipirea" userId="34ab170da5908fc4" providerId="LiveId" clId="{2521351A-FE09-4D61-9EB1-911161C61F51}" dt="2021-10-18T19:01:16.716" v="135" actId="478"/>
          <ac:spMkLst>
            <pc:docMk/>
            <pc:sldMk cId="3728413670" sldId="744"/>
            <ac:spMk id="6" creationId="{81F35A27-8C12-4436-9291-B144EFC5F7F2}"/>
          </ac:spMkLst>
        </pc:spChg>
        <pc:graphicFrameChg chg="modGraphic">
          <ac:chgData name="Cristian Chilipirea" userId="34ab170da5908fc4" providerId="LiveId" clId="{2521351A-FE09-4D61-9EB1-911161C61F51}" dt="2021-10-18T19:01:19.772" v="136" actId="207"/>
          <ac:graphicFrameMkLst>
            <pc:docMk/>
            <pc:sldMk cId="3728413670" sldId="744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1:27.496" v="138" actId="478"/>
        <pc:sldMkLst>
          <pc:docMk/>
          <pc:sldMk cId="2870921782" sldId="74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0921782" sldId="74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0921782" sldId="745"/>
            <ac:spMk id="5" creationId="{AD94098C-7E7E-4092-9867-E89DE991B44D}"/>
          </ac:spMkLst>
        </pc:spChg>
        <pc:spChg chg="add del mod ord">
          <ac:chgData name="Cristian Chilipirea" userId="34ab170da5908fc4" providerId="LiveId" clId="{2521351A-FE09-4D61-9EB1-911161C61F51}" dt="2021-10-18T19:01:27.496" v="138" actId="478"/>
          <ac:spMkLst>
            <pc:docMk/>
            <pc:sldMk cId="2870921782" sldId="745"/>
            <ac:spMk id="6" creationId="{FB3FD80E-F796-4411-9B6B-6F88696C31BD}"/>
          </ac:spMkLst>
        </pc:spChg>
        <pc:graphicFrameChg chg="modGraphic">
          <ac:chgData name="Cristian Chilipirea" userId="34ab170da5908fc4" providerId="LiveId" clId="{2521351A-FE09-4D61-9EB1-911161C61F51}" dt="2021-10-18T19:01:25.922" v="137" actId="207"/>
          <ac:graphicFrameMkLst>
            <pc:docMk/>
            <pc:sldMk cId="2870921782" sldId="745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07.767" v="280" actId="478"/>
        <pc:sldMkLst>
          <pc:docMk/>
          <pc:sldMk cId="3014751670" sldId="74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14751670" sldId="74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14751670" sldId="746"/>
            <ac:spMk id="5" creationId="{1E70D15B-F660-4D33-AD74-0800591D2874}"/>
          </ac:spMkLst>
        </pc:spChg>
        <pc:spChg chg="add del mod ord">
          <ac:chgData name="Cristian Chilipirea" userId="34ab170da5908fc4" providerId="LiveId" clId="{2521351A-FE09-4D61-9EB1-911161C61F51}" dt="2021-10-18T19:02:07.767" v="280" actId="478"/>
          <ac:spMkLst>
            <pc:docMk/>
            <pc:sldMk cId="3014751670" sldId="746"/>
            <ac:spMk id="6" creationId="{47E125F0-4434-4E31-BB94-9C2A71ADB884}"/>
          </ac:spMkLst>
        </pc:spChg>
        <pc:graphicFrameChg chg="modGraphic">
          <ac:chgData name="Cristian Chilipirea" userId="34ab170da5908fc4" providerId="LiveId" clId="{2521351A-FE09-4D61-9EB1-911161C61F51}" dt="2021-10-18T19:02:05.501" v="279" actId="207"/>
          <ac:graphicFrameMkLst>
            <pc:docMk/>
            <pc:sldMk cId="3014751670" sldId="746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25.639" v="282" actId="478"/>
        <pc:sldMkLst>
          <pc:docMk/>
          <pc:sldMk cId="3106187097" sldId="74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6187097" sldId="747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6187097" sldId="747"/>
            <ac:spMk id="5" creationId="{EF0B618A-BBCD-44D4-A5E5-F974C802DAB6}"/>
          </ac:spMkLst>
        </pc:spChg>
        <pc:spChg chg="add del mod ord">
          <ac:chgData name="Cristian Chilipirea" userId="34ab170da5908fc4" providerId="LiveId" clId="{2521351A-FE09-4D61-9EB1-911161C61F51}" dt="2021-10-18T19:02:25.639" v="282" actId="478"/>
          <ac:spMkLst>
            <pc:docMk/>
            <pc:sldMk cId="3106187097" sldId="747"/>
            <ac:spMk id="6" creationId="{F4E4175D-8BE9-4275-A3D6-A2245B81C7EF}"/>
          </ac:spMkLst>
        </pc:spChg>
        <pc:graphicFrameChg chg="modGraphic">
          <ac:chgData name="Cristian Chilipirea" userId="34ab170da5908fc4" providerId="LiveId" clId="{2521351A-FE09-4D61-9EB1-911161C61F51}" dt="2021-10-18T19:02:24.022" v="281" actId="207"/>
          <ac:graphicFrameMkLst>
            <pc:docMk/>
            <pc:sldMk cId="3106187097" sldId="747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30.958" v="284" actId="207"/>
        <pc:sldMkLst>
          <pc:docMk/>
          <pc:sldMk cId="618221781" sldId="74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18221781" sldId="748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18221781" sldId="748"/>
            <ac:spMk id="5" creationId="{6C1996FA-5B43-4112-92BA-D438D56C1066}"/>
          </ac:spMkLst>
        </pc:spChg>
        <pc:spChg chg="add del mod ord">
          <ac:chgData name="Cristian Chilipirea" userId="34ab170da5908fc4" providerId="LiveId" clId="{2521351A-FE09-4D61-9EB1-911161C61F51}" dt="2021-10-18T19:02:28.495" v="283" actId="478"/>
          <ac:spMkLst>
            <pc:docMk/>
            <pc:sldMk cId="618221781" sldId="748"/>
            <ac:spMk id="6" creationId="{F9BBF278-B90F-4353-B8C0-402751EC06BA}"/>
          </ac:spMkLst>
        </pc:spChg>
        <pc:graphicFrameChg chg="modGraphic">
          <ac:chgData name="Cristian Chilipirea" userId="34ab170da5908fc4" providerId="LiveId" clId="{2521351A-FE09-4D61-9EB1-911161C61F51}" dt="2021-10-18T19:02:30.958" v="284" actId="207"/>
          <ac:graphicFrameMkLst>
            <pc:docMk/>
            <pc:sldMk cId="618221781" sldId="748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46.351" v="288" actId="207"/>
        <pc:sldMkLst>
          <pc:docMk/>
          <pc:sldMk cId="3422695525" sldId="74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2695525" sldId="749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2695525" sldId="749"/>
            <ac:spMk id="3" creationId="{5C10D675-8421-41A2-AFE1-9570603A3864}"/>
          </ac:spMkLst>
        </pc:spChg>
        <pc:spChg chg="add del mod ord">
          <ac:chgData name="Cristian Chilipirea" userId="34ab170da5908fc4" providerId="LiveId" clId="{2521351A-FE09-4D61-9EB1-911161C61F51}" dt="2021-10-18T19:02:34.388" v="285" actId="478"/>
          <ac:spMkLst>
            <pc:docMk/>
            <pc:sldMk cId="3422695525" sldId="749"/>
            <ac:spMk id="6" creationId="{0346F3B9-BA2F-4574-83DA-761BD82BADD0}"/>
          </ac:spMkLst>
        </pc:spChg>
        <pc:graphicFrameChg chg="modGraphic">
          <ac:chgData name="Cristian Chilipirea" userId="34ab170da5908fc4" providerId="LiveId" clId="{2521351A-FE09-4D61-9EB1-911161C61F51}" dt="2021-10-18T19:02:46.351" v="288" actId="207"/>
          <ac:graphicFrameMkLst>
            <pc:docMk/>
            <pc:sldMk cId="3422695525" sldId="749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43.028" v="287" actId="207"/>
        <pc:sldMkLst>
          <pc:docMk/>
          <pc:sldMk cId="1688779270" sldId="75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88779270" sldId="750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88779270" sldId="750"/>
            <ac:spMk id="6" creationId="{4ADC4AF1-2D08-4E67-84D2-1BEADC46C9D2}"/>
          </ac:spMkLst>
        </pc:spChg>
        <pc:spChg chg="add del mod ord">
          <ac:chgData name="Cristian Chilipirea" userId="34ab170da5908fc4" providerId="LiveId" clId="{2521351A-FE09-4D61-9EB1-911161C61F51}" dt="2021-10-18T19:02:40.264" v="286" actId="478"/>
          <ac:spMkLst>
            <pc:docMk/>
            <pc:sldMk cId="1688779270" sldId="750"/>
            <ac:spMk id="8" creationId="{2EF202E7-2409-4EE4-B510-C6F7A0961A42}"/>
          </ac:spMkLst>
        </pc:spChg>
        <pc:graphicFrameChg chg="modGraphic">
          <ac:chgData name="Cristian Chilipirea" userId="34ab170da5908fc4" providerId="LiveId" clId="{2521351A-FE09-4D61-9EB1-911161C61F51}" dt="2021-10-18T19:02:43.028" v="287" actId="207"/>
          <ac:graphicFrameMkLst>
            <pc:docMk/>
            <pc:sldMk cId="1688779270" sldId="750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52.536" v="290" actId="478"/>
        <pc:sldMkLst>
          <pc:docMk/>
          <pc:sldMk cId="757940954" sldId="75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7940954" sldId="751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7940954" sldId="751"/>
            <ac:spMk id="3" creationId="{0F127BAD-C1B9-44D6-A966-30CAC2DC74AA}"/>
          </ac:spMkLst>
        </pc:spChg>
        <pc:spChg chg="add del mod ord">
          <ac:chgData name="Cristian Chilipirea" userId="34ab170da5908fc4" providerId="LiveId" clId="{2521351A-FE09-4D61-9EB1-911161C61F51}" dt="2021-10-18T19:02:52.536" v="290" actId="478"/>
          <ac:spMkLst>
            <pc:docMk/>
            <pc:sldMk cId="757940954" sldId="751"/>
            <ac:spMk id="5" creationId="{CF5D1B05-D3CF-4D7B-83D3-B80323D7F122}"/>
          </ac:spMkLst>
        </pc:spChg>
        <pc:graphicFrameChg chg="modGraphic">
          <ac:chgData name="Cristian Chilipirea" userId="34ab170da5908fc4" providerId="LiveId" clId="{2521351A-FE09-4D61-9EB1-911161C61F51}" dt="2021-10-18T19:02:50.907" v="289" actId="207"/>
          <ac:graphicFrameMkLst>
            <pc:docMk/>
            <pc:sldMk cId="757940954" sldId="751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59.614" v="292" actId="207"/>
        <pc:sldMkLst>
          <pc:docMk/>
          <pc:sldMk cId="2785656324" sldId="75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5656324" sldId="752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5656324" sldId="752"/>
            <ac:spMk id="3" creationId="{DB71C857-FF22-463F-9E4F-C8AF3FE92B59}"/>
          </ac:spMkLst>
        </pc:spChg>
        <pc:spChg chg="add del mod ord">
          <ac:chgData name="Cristian Chilipirea" userId="34ab170da5908fc4" providerId="LiveId" clId="{2521351A-FE09-4D61-9EB1-911161C61F51}" dt="2021-10-18T19:02:57.191" v="291" actId="478"/>
          <ac:spMkLst>
            <pc:docMk/>
            <pc:sldMk cId="2785656324" sldId="752"/>
            <ac:spMk id="5" creationId="{A5EBDFE8-37AA-4A27-B6C1-81C89C2F478E}"/>
          </ac:spMkLst>
        </pc:spChg>
        <pc:graphicFrameChg chg="modGraphic">
          <ac:chgData name="Cristian Chilipirea" userId="34ab170da5908fc4" providerId="LiveId" clId="{2521351A-FE09-4D61-9EB1-911161C61F51}" dt="2021-10-18T19:02:59.614" v="292" actId="207"/>
          <ac:graphicFrameMkLst>
            <pc:docMk/>
            <pc:sldMk cId="2785656324" sldId="752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3:05.887" v="294" actId="207"/>
        <pc:sldMkLst>
          <pc:docMk/>
          <pc:sldMk cId="917607937" sldId="75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7607937" sldId="753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7607937" sldId="753"/>
            <ac:spMk id="3" creationId="{6268CF0D-A81F-4EFE-BFF1-26E51CEEBBB5}"/>
          </ac:spMkLst>
        </pc:spChg>
        <pc:spChg chg="add del mod ord">
          <ac:chgData name="Cristian Chilipirea" userId="34ab170da5908fc4" providerId="LiveId" clId="{2521351A-FE09-4D61-9EB1-911161C61F51}" dt="2021-10-18T19:03:03.368" v="293" actId="478"/>
          <ac:spMkLst>
            <pc:docMk/>
            <pc:sldMk cId="917607937" sldId="753"/>
            <ac:spMk id="5" creationId="{FE12B80D-907A-47A1-A1C3-190F4B2DA4C3}"/>
          </ac:spMkLst>
        </pc:spChg>
        <pc:graphicFrameChg chg="modGraphic">
          <ac:chgData name="Cristian Chilipirea" userId="34ab170da5908fc4" providerId="LiveId" clId="{2521351A-FE09-4D61-9EB1-911161C61F51}" dt="2021-10-18T19:03:05.887" v="294" actId="207"/>
          <ac:graphicFrameMkLst>
            <pc:docMk/>
            <pc:sldMk cId="917607937" sldId="753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3:11.455" v="296" actId="207"/>
        <pc:sldMkLst>
          <pc:docMk/>
          <pc:sldMk cId="3738410623" sldId="75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38410623" sldId="75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38410623" sldId="754"/>
            <ac:spMk id="3" creationId="{A21EEE24-F7EF-4AE3-9CBB-FD6FBF2F26E0}"/>
          </ac:spMkLst>
        </pc:spChg>
        <pc:spChg chg="add del mod ord">
          <ac:chgData name="Cristian Chilipirea" userId="34ab170da5908fc4" providerId="LiveId" clId="{2521351A-FE09-4D61-9EB1-911161C61F51}" dt="2021-10-18T19:03:09.175" v="295" actId="478"/>
          <ac:spMkLst>
            <pc:docMk/>
            <pc:sldMk cId="3738410623" sldId="754"/>
            <ac:spMk id="5" creationId="{A17050C1-A218-4F5C-BB0E-566507171BFD}"/>
          </ac:spMkLst>
        </pc:spChg>
        <pc:graphicFrameChg chg="modGraphic">
          <ac:chgData name="Cristian Chilipirea" userId="34ab170da5908fc4" providerId="LiveId" clId="{2521351A-FE09-4D61-9EB1-911161C61F51}" dt="2021-10-18T19:03:11.455" v="296" actId="207"/>
          <ac:graphicFrameMkLst>
            <pc:docMk/>
            <pc:sldMk cId="3738410623" sldId="754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04.903" v="119" actId="478"/>
        <pc:sldMkLst>
          <pc:docMk/>
          <pc:sldMk cId="4271052596" sldId="75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1052596" sldId="75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1052596" sldId="755"/>
            <ac:spMk id="5" creationId="{9BAC6C65-88F2-4F52-8804-D48DE05E21F8}"/>
          </ac:spMkLst>
        </pc:spChg>
        <pc:spChg chg="add del mod ord">
          <ac:chgData name="Cristian Chilipirea" userId="34ab170da5908fc4" providerId="LiveId" clId="{2521351A-FE09-4D61-9EB1-911161C61F51}" dt="2021-10-18T19:00:04.903" v="119" actId="478"/>
          <ac:spMkLst>
            <pc:docMk/>
            <pc:sldMk cId="4271052596" sldId="755"/>
            <ac:spMk id="6" creationId="{4E9A0659-4960-4575-853B-B8EF01B2341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0:07.424" v="120" actId="478"/>
        <pc:sldMkLst>
          <pc:docMk/>
          <pc:sldMk cId="2949394042" sldId="75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49394042" sldId="75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49394042" sldId="756"/>
            <ac:spMk id="5" creationId="{7F021F2E-6BD2-4634-8EAD-F4697F0B6DC9}"/>
          </ac:spMkLst>
        </pc:spChg>
        <pc:spChg chg="add del mod ord">
          <ac:chgData name="Cristian Chilipirea" userId="34ab170da5908fc4" providerId="LiveId" clId="{2521351A-FE09-4D61-9EB1-911161C61F51}" dt="2021-10-18T19:00:07.424" v="120" actId="478"/>
          <ac:spMkLst>
            <pc:docMk/>
            <pc:sldMk cId="2949394042" sldId="756"/>
            <ac:spMk id="6" creationId="{9B2898A1-AE1E-4248-81E4-89899F110299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3:30.274" v="299" actId="113"/>
        <pc:sldMkLst>
          <pc:docMk/>
          <pc:sldMk cId="980195552" sldId="75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80195552" sldId="757"/>
            <ac:spMk id="2" creationId="{D7AA9642-328B-40E5-9C48-BC27B0092EA9}"/>
          </ac:spMkLst>
        </pc:spChg>
        <pc:spChg chg="mod">
          <ac:chgData name="Cristian Chilipirea" userId="34ab170da5908fc4" providerId="LiveId" clId="{2521351A-FE09-4D61-9EB1-911161C61F51}" dt="2021-10-18T19:03:30.274" v="299" actId="113"/>
          <ac:spMkLst>
            <pc:docMk/>
            <pc:sldMk cId="980195552" sldId="757"/>
            <ac:spMk id="6" creationId="{1871B1FF-03F7-4259-BC49-9D360683FE7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80195552" sldId="757"/>
            <ac:spMk id="7" creationId="{FFA75EE9-D07F-4B8B-A981-682DB14984C6}"/>
          </ac:spMkLst>
        </pc:spChg>
        <pc:spChg chg="add del mod ord">
          <ac:chgData name="Cristian Chilipirea" userId="34ab170da5908fc4" providerId="LiveId" clId="{2521351A-FE09-4D61-9EB1-911161C61F51}" dt="2021-10-18T19:03:19.871" v="298" actId="478"/>
          <ac:spMkLst>
            <pc:docMk/>
            <pc:sldMk cId="980195552" sldId="757"/>
            <ac:spMk id="8" creationId="{2E335B63-3A6E-4A29-873D-6A01E105E7F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06.747" v="304" actId="478"/>
        <pc:sldMkLst>
          <pc:docMk/>
          <pc:sldMk cId="3108532545" sldId="75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8532545" sldId="758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8532545" sldId="758"/>
            <ac:spMk id="3" creationId="{2831103E-B35D-463C-99EA-FDDE63EB6B6C}"/>
          </ac:spMkLst>
        </pc:spChg>
        <pc:spChg chg="add del mod ord">
          <ac:chgData name="Cristian Chilipirea" userId="34ab170da5908fc4" providerId="LiveId" clId="{2521351A-FE09-4D61-9EB1-911161C61F51}" dt="2021-10-18T19:04:06.747" v="304" actId="478"/>
          <ac:spMkLst>
            <pc:docMk/>
            <pc:sldMk cId="3108532545" sldId="758"/>
            <ac:spMk id="5" creationId="{7CBEDE4C-811F-46CE-BAEF-BA40FFE5B61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16.761" v="306" actId="113"/>
        <pc:sldMkLst>
          <pc:docMk/>
          <pc:sldMk cId="4279808228" sldId="75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9808228" sldId="759"/>
            <ac:spMk id="2" creationId="{D7AA9642-328B-40E5-9C48-BC27B0092EA9}"/>
          </ac:spMkLst>
        </pc:spChg>
        <pc:spChg chg="mod">
          <ac:chgData name="Cristian Chilipirea" userId="34ab170da5908fc4" providerId="LiveId" clId="{2521351A-FE09-4D61-9EB1-911161C61F51}" dt="2021-10-18T19:04:16.761" v="306" actId="113"/>
          <ac:spMkLst>
            <pc:docMk/>
            <pc:sldMk cId="4279808228" sldId="759"/>
            <ac:spMk id="5" creationId="{CF42F7A6-6198-4206-9CE6-125AB67AF9B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9808228" sldId="759"/>
            <ac:spMk id="6" creationId="{AFB62D78-DB2D-482F-A21C-27E8620A15E3}"/>
          </ac:spMkLst>
        </pc:spChg>
        <pc:spChg chg="add del mod ord">
          <ac:chgData name="Cristian Chilipirea" userId="34ab170da5908fc4" providerId="LiveId" clId="{2521351A-FE09-4D61-9EB1-911161C61F51}" dt="2021-10-18T19:04:14.832" v="305" actId="478"/>
          <ac:spMkLst>
            <pc:docMk/>
            <pc:sldMk cId="4279808228" sldId="759"/>
            <ac:spMk id="7" creationId="{25CDE588-FFEB-48EE-BBF9-0DB1DD9D608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25.277" v="308" actId="113"/>
        <pc:sldMkLst>
          <pc:docMk/>
          <pc:sldMk cId="3655083749" sldId="76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5083749" sldId="760"/>
            <ac:spMk id="2" creationId="{D7AA9642-328B-40E5-9C48-BC27B0092EA9}"/>
          </ac:spMkLst>
        </pc:spChg>
        <pc:spChg chg="mod">
          <ac:chgData name="Cristian Chilipirea" userId="34ab170da5908fc4" providerId="LiveId" clId="{2521351A-FE09-4D61-9EB1-911161C61F51}" dt="2021-10-18T19:04:25.277" v="308" actId="113"/>
          <ac:spMkLst>
            <pc:docMk/>
            <pc:sldMk cId="3655083749" sldId="760"/>
            <ac:spMk id="5" creationId="{70C739EC-389A-49FC-A3DA-07B925A8B92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5083749" sldId="760"/>
            <ac:spMk id="6" creationId="{90AE21FD-CE7C-43BA-BFCA-55FE856EEBE7}"/>
          </ac:spMkLst>
        </pc:spChg>
        <pc:spChg chg="add del mod ord">
          <ac:chgData name="Cristian Chilipirea" userId="34ab170da5908fc4" providerId="LiveId" clId="{2521351A-FE09-4D61-9EB1-911161C61F51}" dt="2021-10-18T19:04:22.052" v="307" actId="478"/>
          <ac:spMkLst>
            <pc:docMk/>
            <pc:sldMk cId="3655083749" sldId="760"/>
            <ac:spMk id="9" creationId="{18BE226C-CBCD-44AC-BA0A-50E8427DBAF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42.407" v="310" actId="207"/>
        <pc:sldMkLst>
          <pc:docMk/>
          <pc:sldMk cId="1897860043" sldId="76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97860043" sldId="761"/>
            <ac:spMk id="2" creationId="{538DC172-ACC8-4245-AEAD-0CF8E9A5F29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97860043" sldId="761"/>
            <ac:spMk id="3" creationId="{2930D420-D4C1-4496-A4D8-A3CADC948CD0}"/>
          </ac:spMkLst>
        </pc:spChg>
        <pc:spChg chg="add del mod ord">
          <ac:chgData name="Cristian Chilipirea" userId="34ab170da5908fc4" providerId="LiveId" clId="{2521351A-FE09-4D61-9EB1-911161C61F51}" dt="2021-10-18T19:04:29.700" v="309" actId="478"/>
          <ac:spMkLst>
            <pc:docMk/>
            <pc:sldMk cId="1897860043" sldId="761"/>
            <ac:spMk id="5" creationId="{C3788058-23F9-4B08-9718-7CDF09BE6D0B}"/>
          </ac:spMkLst>
        </pc:spChg>
        <pc:spChg chg="mod">
          <ac:chgData name="Cristian Chilipirea" userId="34ab170da5908fc4" providerId="LiveId" clId="{2521351A-FE09-4D61-9EB1-911161C61F51}" dt="2021-10-18T19:04:42.407" v="310" actId="207"/>
          <ac:spMkLst>
            <pc:docMk/>
            <pc:sldMk cId="1897860043" sldId="761"/>
            <ac:spMk id="6" creationId="{66676256-07EF-4831-90EC-69022E829A1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830984571" sldId="762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2" creationId="{E639A3D1-6AD3-4611-B5F0-3D4719A9DF08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3" creationId="{9BFFD454-9901-4164-ABAE-07C1B0A1236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5" creationId="{FC718D6A-D6C1-4E5E-81CB-A80958B828C4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6" creationId="{4D893CD6-D46A-48D4-A8A5-78FAEA826925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7" creationId="{8EB5E998-2310-415C-910D-276795AEFDB2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4217159666" sldId="763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2" creationId="{4A720022-E81A-45BE-AB1B-164FAABC5BEA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3" creationId="{255915D5-578F-411B-A817-18ACA1286CF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5" creationId="{94158543-A3D9-4939-B09C-A9313907CCB6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6" creationId="{2CE13E32-FA99-4A13-A543-3BF5115371E4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7" creationId="{514A782B-F0BE-47D4-B6C7-D7EF7C2FA1B7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01.179" v="314" actId="478"/>
        <pc:sldMkLst>
          <pc:docMk/>
          <pc:sldMk cId="1888496286" sldId="76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8496286" sldId="764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8496286" sldId="764"/>
            <ac:spMk id="5" creationId="{79EB437B-A61D-40F3-8FF0-6F22C995D311}"/>
          </ac:spMkLst>
        </pc:spChg>
        <pc:spChg chg="add del mod ord">
          <ac:chgData name="Cristian Chilipirea" userId="34ab170da5908fc4" providerId="LiveId" clId="{2521351A-FE09-4D61-9EB1-911161C61F51}" dt="2021-10-18T19:05:01.179" v="314" actId="478"/>
          <ac:spMkLst>
            <pc:docMk/>
            <pc:sldMk cId="1888496286" sldId="764"/>
            <ac:spMk id="6" creationId="{689993B9-8EF0-4233-BB8A-2C14CB4B86A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847084710" sldId="765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2" creationId="{63DD69FB-480C-4FF4-BE80-9FB6D96B41A7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3" creationId="{14D0275D-1F51-44A4-B668-1905923FD93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5" creationId="{5A89C4EA-E494-4348-A0C2-69AD54FC46E4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6" creationId="{582CF402-9922-479B-B1FE-8604006CE82C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7" creationId="{803AD958-1C3C-4087-B84D-E9ACDD77885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089914799" sldId="766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2" creationId="{17E98E20-1DDF-4E60-AE32-8A4710FC6F65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3" creationId="{66932BAB-CCE4-471C-A8F8-420E21D1E0D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5" creationId="{77B60464-AA08-4328-92F9-E59E25057561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6" creationId="{A248D38C-AE98-46CF-A7A5-F7EB4E64E3F5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7" creationId="{CACD8895-B7A7-47FF-861E-688D765E2DD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46.163" v="319" actId="478"/>
        <pc:sldMkLst>
          <pc:docMk/>
          <pc:sldMk cId="3438905523" sldId="76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38905523" sldId="767"/>
            <ac:spMk id="2" creationId="{FD0EDECE-EE88-4D77-BAF0-FAE52D9ABDE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38905523" sldId="767"/>
            <ac:spMk id="3" creationId="{C471D18F-524C-46CF-8557-085F6ED87223}"/>
          </ac:spMkLst>
        </pc:spChg>
        <pc:spChg chg="add del mod ord">
          <ac:chgData name="Cristian Chilipirea" userId="34ab170da5908fc4" providerId="LiveId" clId="{2521351A-FE09-4D61-9EB1-911161C61F51}" dt="2021-10-18T19:05:46.163" v="319" actId="478"/>
          <ac:spMkLst>
            <pc:docMk/>
            <pc:sldMk cId="3438905523" sldId="767"/>
            <ac:spMk id="5" creationId="{0D84E843-8B57-4AC3-8DAC-76511590ED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03.323" v="324" actId="478"/>
        <pc:sldMkLst>
          <pc:docMk/>
          <pc:sldMk cId="3425719368" sldId="76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5719368" sldId="768"/>
            <ac:spMk id="4" creationId="{A3E5FA72-A833-49BB-B715-75D4D0A1FE06}"/>
          </ac:spMkLst>
        </pc:spChg>
        <pc:spChg chg="add del mod ord">
          <ac:chgData name="Cristian Chilipirea" userId="34ab170da5908fc4" providerId="LiveId" clId="{2521351A-FE09-4D61-9EB1-911161C61F51}" dt="2021-10-18T19:06:03.323" v="324" actId="478"/>
          <ac:spMkLst>
            <pc:docMk/>
            <pc:sldMk cId="3425719368" sldId="768"/>
            <ac:spMk id="6" creationId="{AFFDCF33-BB0C-4A82-9D35-4FCCD2D6C2B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5719368" sldId="768"/>
            <ac:spMk id="8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3401711476" sldId="76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01711476" sldId="769"/>
            <ac:spMk id="2" creationId="{03329BBD-7506-4C9F-BB36-F35710A4EEC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01711476" sldId="769"/>
            <ac:spMk id="3" creationId="{13BE9053-771A-4670-B656-DC773405A42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01711476" sldId="769"/>
            <ac:spMk id="16" creationId="{8954AF71-BF83-4F62-BADE-ED20452D8613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112289544" sldId="770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2" creationId="{749053CF-382D-4815-9635-C00D67721716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3" creationId="{1D441833-4C88-4B57-B2B9-A0E97A998C9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5" creationId="{3158C848-ABCF-4C78-B3F0-039B9FB7C1F6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6" creationId="{77B6D248-3C30-4EFE-A3A0-6EB8C10BCD33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7" creationId="{B39A7B80-2A97-4A8F-AE6E-3870BFF130B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27.784" v="332" actId="478"/>
        <pc:sldMkLst>
          <pc:docMk/>
          <pc:sldMk cId="3692215519" sldId="77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92215519" sldId="771"/>
            <ac:spMk id="6" creationId="{BF0E6B69-0817-43C1-BC88-79B5EABD297C}"/>
          </ac:spMkLst>
        </pc:spChg>
        <pc:spChg chg="add del mod ord">
          <ac:chgData name="Cristian Chilipirea" userId="34ab170da5908fc4" providerId="LiveId" clId="{2521351A-FE09-4D61-9EB1-911161C61F51}" dt="2021-10-18T19:06:27.784" v="332" actId="478"/>
          <ac:spMkLst>
            <pc:docMk/>
            <pc:sldMk cId="3692215519" sldId="771"/>
            <ac:spMk id="7" creationId="{9205356D-027F-4CD2-A97A-DDF9475FDFB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92215519" sldId="77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24.119" v="349" actId="478"/>
        <pc:sldMkLst>
          <pc:docMk/>
          <pc:sldMk cId="1871104779" sldId="77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71104779" sldId="772"/>
            <ac:spMk id="2" creationId="{0AAEC2C1-8B73-45C9-89BD-9EFE12B609D8}"/>
          </ac:spMkLst>
        </pc:spChg>
        <pc:spChg chg="add del mod ord">
          <ac:chgData name="Cristian Chilipirea" userId="34ab170da5908fc4" providerId="LiveId" clId="{2521351A-FE09-4D61-9EB1-911161C61F51}" dt="2021-10-18T19:07:24.119" v="349" actId="478"/>
          <ac:spMkLst>
            <pc:docMk/>
            <pc:sldMk cId="1871104779" sldId="772"/>
            <ac:spMk id="3" creationId="{ABB8ADF8-7E8C-4498-B0E2-D6F8AAC6B48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71104779" sldId="77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27.655" v="350" actId="478"/>
        <pc:sldMkLst>
          <pc:docMk/>
          <pc:sldMk cId="3685215487" sldId="77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5215487" sldId="773"/>
            <ac:spMk id="2" creationId="{1D1B0B3D-DE48-45E1-BAE6-5BDDE179C6C5}"/>
          </ac:spMkLst>
        </pc:spChg>
        <pc:spChg chg="add del mod ord">
          <ac:chgData name="Cristian Chilipirea" userId="34ab170da5908fc4" providerId="LiveId" clId="{2521351A-FE09-4D61-9EB1-911161C61F51}" dt="2021-10-18T19:07:27.655" v="350" actId="478"/>
          <ac:spMkLst>
            <pc:docMk/>
            <pc:sldMk cId="3685215487" sldId="773"/>
            <ac:spMk id="3" creationId="{BAA87823-6BEE-4D51-851C-5E164E2D2C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5215487" sldId="77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56.084" v="359" actId="478"/>
        <pc:sldMkLst>
          <pc:docMk/>
          <pc:sldMk cId="2488444649" sldId="77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88444649" sldId="774"/>
            <ac:spMk id="2" creationId="{03A73F23-4727-4DD2-8317-39FF33B85A76}"/>
          </ac:spMkLst>
        </pc:spChg>
        <pc:spChg chg="add del mod ord">
          <ac:chgData name="Cristian Chilipirea" userId="34ab170da5908fc4" providerId="LiveId" clId="{2521351A-FE09-4D61-9EB1-911161C61F51}" dt="2021-10-18T19:07:56.084" v="359" actId="478"/>
          <ac:spMkLst>
            <pc:docMk/>
            <pc:sldMk cId="2488444649" sldId="774"/>
            <ac:spMk id="3" creationId="{3B10560A-0D53-45AD-B400-80DA5FC6441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88444649" sldId="77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13.587" v="327" actId="478"/>
        <pc:sldMkLst>
          <pc:docMk/>
          <pc:sldMk cId="3511807265" sldId="77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11807265" sldId="775"/>
            <ac:spMk id="4" creationId="{5D87C98F-18D5-4F8A-9666-6872698E7056}"/>
          </ac:spMkLst>
        </pc:spChg>
        <pc:spChg chg="add del mod ord">
          <ac:chgData name="Cristian Chilipirea" userId="34ab170da5908fc4" providerId="LiveId" clId="{2521351A-FE09-4D61-9EB1-911161C61F51}" dt="2021-10-18T19:06:13.587" v="327" actId="478"/>
          <ac:spMkLst>
            <pc:docMk/>
            <pc:sldMk cId="3511807265" sldId="775"/>
            <ac:spMk id="7" creationId="{29FE4B87-795C-464C-B91D-8219BECC0FA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11807265" sldId="775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6.916" v="366" actId="478"/>
        <pc:sldMkLst>
          <pc:docMk/>
          <pc:sldMk cId="149078042" sldId="77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9078042" sldId="776"/>
            <ac:spMk id="2" creationId="{22DB610D-5153-4BE1-A14A-036AAA16DD2F}"/>
          </ac:spMkLst>
        </pc:spChg>
        <pc:spChg chg="add del mod ord">
          <ac:chgData name="Cristian Chilipirea" userId="34ab170da5908fc4" providerId="LiveId" clId="{2521351A-FE09-4D61-9EB1-911161C61F51}" dt="2021-10-18T19:08:16.916" v="366" actId="478"/>
          <ac:spMkLst>
            <pc:docMk/>
            <pc:sldMk cId="149078042" sldId="776"/>
            <ac:spMk id="3" creationId="{A5B4C28A-CE42-4CC8-B925-6738EAD1F32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9078042" sldId="77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46.955" v="338" actId="478"/>
        <pc:sldMkLst>
          <pc:docMk/>
          <pc:sldMk cId="813608923" sldId="77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13608923" sldId="777"/>
            <ac:spMk id="6" creationId="{A31564C3-E9BC-4ADD-88BE-5B8751002584}"/>
          </ac:spMkLst>
        </pc:spChg>
        <pc:spChg chg="add del mod ord">
          <ac:chgData name="Cristian Chilipirea" userId="34ab170da5908fc4" providerId="LiveId" clId="{2521351A-FE09-4D61-9EB1-911161C61F51}" dt="2021-10-18T19:06:46.955" v="338" actId="478"/>
          <ac:spMkLst>
            <pc:docMk/>
            <pc:sldMk cId="813608923" sldId="777"/>
            <ac:spMk id="7" creationId="{2B885999-C82F-46AA-B5C8-5A51777D0EB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13608923" sldId="77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9.671" v="367" actId="478"/>
        <pc:sldMkLst>
          <pc:docMk/>
          <pc:sldMk cId="1810419522" sldId="77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10419522" sldId="778"/>
            <ac:spMk id="2" creationId="{D11775FC-74EF-41AE-8292-F80FB7399297}"/>
          </ac:spMkLst>
        </pc:spChg>
        <pc:spChg chg="add del mod ord">
          <ac:chgData name="Cristian Chilipirea" userId="34ab170da5908fc4" providerId="LiveId" clId="{2521351A-FE09-4D61-9EB1-911161C61F51}" dt="2021-10-18T19:08:19.671" v="367" actId="478"/>
          <ac:spMkLst>
            <pc:docMk/>
            <pc:sldMk cId="1810419522" sldId="778"/>
            <ac:spMk id="3" creationId="{911F5FB4-98F6-45CD-84B4-52D1685B4A5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10419522" sldId="778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4.212" v="365" actId="478"/>
        <pc:sldMkLst>
          <pc:docMk/>
          <pc:sldMk cId="365061819" sldId="77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061819" sldId="779"/>
            <ac:spMk id="2" creationId="{9BC8F078-9FA9-416B-B803-B4AAC5E820A5}"/>
          </ac:spMkLst>
        </pc:spChg>
        <pc:spChg chg="add del mod ord">
          <ac:chgData name="Cristian Chilipirea" userId="34ab170da5908fc4" providerId="LiveId" clId="{2521351A-FE09-4D61-9EB1-911161C61F51}" dt="2021-10-18T19:08:14.212" v="365" actId="478"/>
          <ac:spMkLst>
            <pc:docMk/>
            <pc:sldMk cId="365061819" sldId="779"/>
            <ac:spMk id="3" creationId="{20AC27A2-47C2-414F-8D82-DEF4879C320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061819" sldId="779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58.379" v="360" actId="478"/>
        <pc:sldMkLst>
          <pc:docMk/>
          <pc:sldMk cId="4142148759" sldId="78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42148759" sldId="780"/>
            <ac:spMk id="2" creationId="{EACEE87E-9064-4539-93A7-C470A38C6BF1}"/>
          </ac:spMkLst>
        </pc:spChg>
        <pc:spChg chg="add del mod ord">
          <ac:chgData name="Cristian Chilipirea" userId="34ab170da5908fc4" providerId="LiveId" clId="{2521351A-FE09-4D61-9EB1-911161C61F51}" dt="2021-10-18T19:07:58.379" v="360" actId="478"/>
          <ac:spMkLst>
            <pc:docMk/>
            <pc:sldMk cId="4142148759" sldId="780"/>
            <ac:spMk id="3" creationId="{BD9498C4-D571-41CF-8673-1C1ECEB2A540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42148759" sldId="780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01.099" v="361" actId="478"/>
        <pc:sldMkLst>
          <pc:docMk/>
          <pc:sldMk cId="520976957" sldId="78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20976957" sldId="781"/>
            <ac:spMk id="2" creationId="{4446BAFF-62EA-4257-9059-E63BDF0DF812}"/>
          </ac:spMkLst>
        </pc:spChg>
        <pc:spChg chg="add del mod ord">
          <ac:chgData name="Cristian Chilipirea" userId="34ab170da5908fc4" providerId="LiveId" clId="{2521351A-FE09-4D61-9EB1-911161C61F51}" dt="2021-10-18T19:08:01.099" v="361" actId="478"/>
          <ac:spMkLst>
            <pc:docMk/>
            <pc:sldMk cId="520976957" sldId="781"/>
            <ac:spMk id="3" creationId="{B193BE7C-B473-4EF4-95FA-E37E571B59F0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20976957" sldId="78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07.316" v="363" actId="478"/>
        <pc:sldMkLst>
          <pc:docMk/>
          <pc:sldMk cId="1239345265" sldId="78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39345265" sldId="782"/>
            <ac:spMk id="2" creationId="{D9475AFB-8411-4CBE-A456-38629C229870}"/>
          </ac:spMkLst>
        </pc:spChg>
        <pc:spChg chg="add del mod ord">
          <ac:chgData name="Cristian Chilipirea" userId="34ab170da5908fc4" providerId="LiveId" clId="{2521351A-FE09-4D61-9EB1-911161C61F51}" dt="2021-10-18T19:08:07.316" v="363" actId="478"/>
          <ac:spMkLst>
            <pc:docMk/>
            <pc:sldMk cId="1239345265" sldId="782"/>
            <ac:spMk id="3" creationId="{95508CF3-E1DC-46A7-BBEA-A26C0308E4C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39345265" sldId="78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03.804" v="362" actId="478"/>
        <pc:sldMkLst>
          <pc:docMk/>
          <pc:sldMk cId="4027390148" sldId="78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27390148" sldId="783"/>
            <ac:spMk id="2" creationId="{B8A650BB-BFE8-4325-9FB2-BA773284C05C}"/>
          </ac:spMkLst>
        </pc:spChg>
        <pc:spChg chg="add del mod ord">
          <ac:chgData name="Cristian Chilipirea" userId="34ab170da5908fc4" providerId="LiveId" clId="{2521351A-FE09-4D61-9EB1-911161C61F51}" dt="2021-10-18T19:08:03.804" v="362" actId="478"/>
          <ac:spMkLst>
            <pc:docMk/>
            <pc:sldMk cId="4027390148" sldId="783"/>
            <ac:spMk id="3" creationId="{753671C6-303C-48B9-AF80-00247139978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27390148" sldId="78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0.211" v="364" actId="478"/>
        <pc:sldMkLst>
          <pc:docMk/>
          <pc:sldMk cId="3927414747" sldId="78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27414747" sldId="784"/>
            <ac:spMk id="2" creationId="{08EBFABA-E041-4507-A47C-4C5CE1BC5F78}"/>
          </ac:spMkLst>
        </pc:spChg>
        <pc:spChg chg="add del mod ord">
          <ac:chgData name="Cristian Chilipirea" userId="34ab170da5908fc4" providerId="LiveId" clId="{2521351A-FE09-4D61-9EB1-911161C61F51}" dt="2021-10-18T19:08:10.211" v="364" actId="478"/>
          <ac:spMkLst>
            <pc:docMk/>
            <pc:sldMk cId="3927414747" sldId="784"/>
            <ac:spMk id="3" creationId="{81155D30-4A9E-42B6-8CA2-226B5DB48DF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27414747" sldId="78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25.935" v="369" actId="478"/>
        <pc:sldMkLst>
          <pc:docMk/>
          <pc:sldMk cId="3316704494" sldId="78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6704494" sldId="785"/>
            <ac:spMk id="2" creationId="{DC7B475C-8D31-42EB-B38A-E42C3A3098CE}"/>
          </ac:spMkLst>
        </pc:spChg>
        <pc:spChg chg="add del mod ord">
          <ac:chgData name="Cristian Chilipirea" userId="34ab170da5908fc4" providerId="LiveId" clId="{2521351A-FE09-4D61-9EB1-911161C61F51}" dt="2021-10-18T19:08:25.935" v="369" actId="478"/>
          <ac:spMkLst>
            <pc:docMk/>
            <pc:sldMk cId="3316704494" sldId="785"/>
            <ac:spMk id="3" creationId="{5425A657-81DE-464A-BE2B-A57832EFF09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6704494" sldId="785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22.304" v="368" actId="478"/>
        <pc:sldMkLst>
          <pc:docMk/>
          <pc:sldMk cId="287135735" sldId="78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135735" sldId="786"/>
            <ac:spMk id="2" creationId="{CEC4C071-FFEE-4892-AF43-36D7DF54B35D}"/>
          </ac:spMkLst>
        </pc:spChg>
        <pc:spChg chg="add del mod ord">
          <ac:chgData name="Cristian Chilipirea" userId="34ab170da5908fc4" providerId="LiveId" clId="{2521351A-FE09-4D61-9EB1-911161C61F51}" dt="2021-10-18T19:08:22.304" v="368" actId="478"/>
          <ac:spMkLst>
            <pc:docMk/>
            <pc:sldMk cId="287135735" sldId="786"/>
            <ac:spMk id="3" creationId="{E2E47104-0F01-4044-B24B-E971EA3FE36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135735" sldId="78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28.143" v="370" actId="478"/>
        <pc:sldMkLst>
          <pc:docMk/>
          <pc:sldMk cId="3300206008" sldId="78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00206008" sldId="787"/>
            <ac:spMk id="2" creationId="{B2495C1C-E32B-427D-ABC6-BF36DBF98EC2}"/>
          </ac:spMkLst>
        </pc:spChg>
        <pc:spChg chg="add del mod ord">
          <ac:chgData name="Cristian Chilipirea" userId="34ab170da5908fc4" providerId="LiveId" clId="{2521351A-FE09-4D61-9EB1-911161C61F51}" dt="2021-10-18T19:08:28.143" v="370" actId="478"/>
          <ac:spMkLst>
            <pc:docMk/>
            <pc:sldMk cId="3300206008" sldId="787"/>
            <ac:spMk id="3" creationId="{972C09B1-31D1-4407-AEE3-6F84F53BB24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00206008" sldId="78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0.032" v="371" actId="478"/>
        <pc:sldMkLst>
          <pc:docMk/>
          <pc:sldMk cId="1758273638" sldId="78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758273638" sldId="788"/>
            <ac:spMk id="2" creationId="{A2D4B25B-0CF1-425C-AA0C-6285EDE92E3C}"/>
          </ac:spMkLst>
        </pc:spChg>
        <pc:spChg chg="add del mod ord">
          <ac:chgData name="Cristian Chilipirea" userId="34ab170da5908fc4" providerId="LiveId" clId="{2521351A-FE09-4D61-9EB1-911161C61F51}" dt="2021-10-18T19:08:30.032" v="371" actId="478"/>
          <ac:spMkLst>
            <pc:docMk/>
            <pc:sldMk cId="1758273638" sldId="788"/>
            <ac:spMk id="3" creationId="{241E71B9-D2F7-4877-A235-E87702BC13C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758273638" sldId="788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2.231" v="372" actId="478"/>
        <pc:sldMkLst>
          <pc:docMk/>
          <pc:sldMk cId="1451267672" sldId="78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51267672" sldId="789"/>
            <ac:spMk id="2" creationId="{3024112A-2D9E-48FE-A4D2-56571A40853A}"/>
          </ac:spMkLst>
        </pc:spChg>
        <pc:spChg chg="add del mod ord">
          <ac:chgData name="Cristian Chilipirea" userId="34ab170da5908fc4" providerId="LiveId" clId="{2521351A-FE09-4D61-9EB1-911161C61F51}" dt="2021-10-18T19:08:32.231" v="372" actId="478"/>
          <ac:spMkLst>
            <pc:docMk/>
            <pc:sldMk cId="1451267672" sldId="789"/>
            <ac:spMk id="3" creationId="{FDAE5496-699A-4290-81EA-C5AB1B3C24A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51267672" sldId="789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4.920" v="373" actId="478"/>
        <pc:sldMkLst>
          <pc:docMk/>
          <pc:sldMk cId="945283713" sldId="79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45283713" sldId="790"/>
            <ac:spMk id="2" creationId="{8BB70CE9-4375-4213-BBE4-8875549B90F4}"/>
          </ac:spMkLst>
        </pc:spChg>
        <pc:spChg chg="add del mod ord">
          <ac:chgData name="Cristian Chilipirea" userId="34ab170da5908fc4" providerId="LiveId" clId="{2521351A-FE09-4D61-9EB1-911161C61F51}" dt="2021-10-18T19:08:34.920" v="373" actId="478"/>
          <ac:spMkLst>
            <pc:docMk/>
            <pc:sldMk cId="945283713" sldId="790"/>
            <ac:spMk id="3" creationId="{1DAA0B37-CC3D-4A2F-9428-D8EE2330657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45283713" sldId="790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8.288" v="374" actId="478"/>
        <pc:sldMkLst>
          <pc:docMk/>
          <pc:sldMk cId="1335641931" sldId="79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35641931" sldId="791"/>
            <ac:spMk id="3" creationId="{1A0306DB-8D41-4371-9D1B-DA6464AB22B2}"/>
          </ac:spMkLst>
        </pc:spChg>
        <pc:spChg chg="add del mod ord">
          <ac:chgData name="Cristian Chilipirea" userId="34ab170da5908fc4" providerId="LiveId" clId="{2521351A-FE09-4D61-9EB1-911161C61F51}" dt="2021-10-18T19:08:38.288" v="374" actId="478"/>
          <ac:spMkLst>
            <pc:docMk/>
            <pc:sldMk cId="1335641931" sldId="791"/>
            <ac:spMk id="4" creationId="{AA9CC7ED-D0FF-4377-9A84-7C95A296246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35641931" sldId="79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40.779" v="375" actId="478"/>
        <pc:sldMkLst>
          <pc:docMk/>
          <pc:sldMk cId="1477966058" sldId="79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77966058" sldId="792"/>
            <ac:spMk id="3" creationId="{90D4DFE9-0B09-4523-8FB5-4BC59FBF38AA}"/>
          </ac:spMkLst>
        </pc:spChg>
        <pc:spChg chg="add del mod ord">
          <ac:chgData name="Cristian Chilipirea" userId="34ab170da5908fc4" providerId="LiveId" clId="{2521351A-FE09-4D61-9EB1-911161C61F51}" dt="2021-10-18T19:08:40.779" v="375" actId="478"/>
          <ac:spMkLst>
            <pc:docMk/>
            <pc:sldMk cId="1477966058" sldId="792"/>
            <ac:spMk id="4" creationId="{B116A074-39DB-4093-82CD-E96AB320E20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77966058" sldId="79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49.188" v="339" actId="478"/>
        <pc:sldMkLst>
          <pc:docMk/>
          <pc:sldMk cId="2392948924" sldId="79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92948924" sldId="793"/>
            <ac:spMk id="4" creationId="{3C8D882A-0DD7-43FC-8B31-1AB3180E4B10}"/>
          </ac:spMkLst>
        </pc:spChg>
        <pc:spChg chg="add del mod ord">
          <ac:chgData name="Cristian Chilipirea" userId="34ab170da5908fc4" providerId="LiveId" clId="{2521351A-FE09-4D61-9EB1-911161C61F51}" dt="2021-10-18T19:06:49.188" v="339" actId="478"/>
          <ac:spMkLst>
            <pc:docMk/>
            <pc:sldMk cId="2392948924" sldId="793"/>
            <ac:spMk id="6" creationId="{DD7B0040-63AC-4737-A516-1182C6AF90F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92948924" sldId="79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51.411" v="340" actId="478"/>
        <pc:sldMkLst>
          <pc:docMk/>
          <pc:sldMk cId="3950493345" sldId="79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0493345" sldId="794"/>
            <ac:spMk id="4" creationId="{223227DC-F503-40B4-968A-FE163F796BA4}"/>
          </ac:spMkLst>
        </pc:spChg>
        <pc:spChg chg="add del mod ord">
          <ac:chgData name="Cristian Chilipirea" userId="34ab170da5908fc4" providerId="LiveId" clId="{2521351A-FE09-4D61-9EB1-911161C61F51}" dt="2021-10-18T19:06:51.411" v="340" actId="478"/>
          <ac:spMkLst>
            <pc:docMk/>
            <pc:sldMk cId="3950493345" sldId="794"/>
            <ac:spMk id="7" creationId="{5158B9E8-EA29-4EB9-8B6C-1E6209230EA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0493345" sldId="79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00.475" v="343" actId="478"/>
        <pc:sldMkLst>
          <pc:docMk/>
          <pc:sldMk cId="1912155413" sldId="79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912155413" sldId="795"/>
            <ac:spMk id="4" creationId="{E0F48BB5-D726-45F7-AEEB-841296639FB9}"/>
          </ac:spMkLst>
        </pc:spChg>
        <pc:spChg chg="add del mod ord">
          <ac:chgData name="Cristian Chilipirea" userId="34ab170da5908fc4" providerId="LiveId" clId="{2521351A-FE09-4D61-9EB1-911161C61F51}" dt="2021-10-18T19:07:00.475" v="343" actId="478"/>
          <ac:spMkLst>
            <pc:docMk/>
            <pc:sldMk cId="1912155413" sldId="795"/>
            <ac:spMk id="7" creationId="{4DDA248C-287E-488A-A9E5-088996CB5E9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912155413" sldId="795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57.619" v="342" actId="478"/>
        <pc:sldMkLst>
          <pc:docMk/>
          <pc:sldMk cId="1583606235" sldId="79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83606235" sldId="796"/>
            <ac:spMk id="4" creationId="{93291E5C-E972-4E75-A5EB-483411EAC9D8}"/>
          </ac:spMkLst>
        </pc:spChg>
        <pc:spChg chg="add del mod ord">
          <ac:chgData name="Cristian Chilipirea" userId="34ab170da5908fc4" providerId="LiveId" clId="{2521351A-FE09-4D61-9EB1-911161C61F51}" dt="2021-10-18T19:06:57.619" v="342" actId="478"/>
          <ac:spMkLst>
            <pc:docMk/>
            <pc:sldMk cId="1583606235" sldId="796"/>
            <ac:spMk id="7" creationId="{1DCE9530-17E3-455D-8735-C927513A5D6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83606235" sldId="79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53.699" v="341" actId="478"/>
        <pc:sldMkLst>
          <pc:docMk/>
          <pc:sldMk cId="4095710737" sldId="79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95710737" sldId="797"/>
            <ac:spMk id="4" creationId="{6F7FB02B-22AB-4F48-80B0-E4BFE1D0C49A}"/>
          </ac:spMkLst>
        </pc:spChg>
        <pc:spChg chg="add del mod ord">
          <ac:chgData name="Cristian Chilipirea" userId="34ab170da5908fc4" providerId="LiveId" clId="{2521351A-FE09-4D61-9EB1-911161C61F51}" dt="2021-10-18T19:06:53.699" v="341" actId="478"/>
          <ac:spMkLst>
            <pc:docMk/>
            <pc:sldMk cId="4095710737" sldId="797"/>
            <ac:spMk id="7" creationId="{8AD04DE0-713E-4626-87F3-D4324D99A10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95710737" sldId="79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2144938996" sldId="798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2" creationId="{C45A5FFC-9100-47F3-9663-4B59AED49BA7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3" creationId="{1F97A5AD-0D58-41C8-96D3-9D04060A996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5" creationId="{EA15586B-1A73-4985-9B83-C0155EB3F805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6" creationId="{0EF71954-3FEE-4A2F-9D35-B9B6DCC1D03D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7" creationId="{A7F29194-92DC-48B7-9619-0E6C06EA2679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49.144" v="377" actId="478"/>
        <pc:sldMkLst>
          <pc:docMk/>
          <pc:sldMk cId="188160594" sldId="79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160594" sldId="799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160594" sldId="799"/>
            <ac:spMk id="3" creationId="{E616060C-5336-4FEB-9E1A-C5E28CC715A9}"/>
          </ac:spMkLst>
        </pc:spChg>
        <pc:spChg chg="mod">
          <ac:chgData name="Cristian Chilipirea" userId="34ab170da5908fc4" providerId="LiveId" clId="{2521351A-FE09-4D61-9EB1-911161C61F51}" dt="2021-10-18T19:08:47.473" v="376" actId="207"/>
          <ac:spMkLst>
            <pc:docMk/>
            <pc:sldMk cId="188160594" sldId="799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8:49.144" v="377" actId="478"/>
          <ac:spMkLst>
            <pc:docMk/>
            <pc:sldMk cId="188160594" sldId="799"/>
            <ac:spMk id="6" creationId="{608CB8D6-2EA5-4816-9111-FDE0376AAEE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20.291" v="386" actId="478"/>
        <pc:sldMkLst>
          <pc:docMk/>
          <pc:sldMk cId="1632243305" sldId="80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32243305" sldId="800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32243305" sldId="800"/>
            <ac:spMk id="3" creationId="{ED379FE3-2B5A-4503-AF59-C48A824C13AE}"/>
          </ac:spMkLst>
        </pc:spChg>
        <pc:spChg chg="mod">
          <ac:chgData name="Cristian Chilipirea" userId="34ab170da5908fc4" providerId="LiveId" clId="{2521351A-FE09-4D61-9EB1-911161C61F51}" dt="2021-10-18T19:09:18.985" v="385" actId="207"/>
          <ac:spMkLst>
            <pc:docMk/>
            <pc:sldMk cId="1632243305" sldId="800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20.291" v="386" actId="478"/>
          <ac:spMkLst>
            <pc:docMk/>
            <pc:sldMk cId="1632243305" sldId="800"/>
            <ac:spMk id="6" creationId="{6195D98A-A49E-40E3-B4F7-CA422724513E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55.548" v="379" actId="478"/>
        <pc:sldMkLst>
          <pc:docMk/>
          <pc:sldMk cId="3496100377" sldId="80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96100377" sldId="801"/>
            <ac:spMk id="2" creationId="{8D967369-5DF9-48C6-BDE8-C0E204ADCA05}"/>
          </ac:spMkLst>
        </pc:spChg>
        <pc:spChg chg="mod">
          <ac:chgData name="Cristian Chilipirea" userId="34ab170da5908fc4" providerId="LiveId" clId="{2521351A-FE09-4D61-9EB1-911161C61F51}" dt="2021-10-18T19:08:54.028" v="378" actId="207"/>
          <ac:spMkLst>
            <pc:docMk/>
            <pc:sldMk cId="3496100377" sldId="801"/>
            <ac:spMk id="5" creationId="{B290FC4B-ABA6-4C7B-AAE6-81870B2BE98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96100377" sldId="801"/>
            <ac:spMk id="6" creationId="{010D377C-AE48-45C2-AFD3-026C4BC1E2FC}"/>
          </ac:spMkLst>
        </pc:spChg>
        <pc:spChg chg="add del mod ord">
          <ac:chgData name="Cristian Chilipirea" userId="34ab170da5908fc4" providerId="LiveId" clId="{2521351A-FE09-4D61-9EB1-911161C61F51}" dt="2021-10-18T19:08:55.548" v="379" actId="478"/>
          <ac:spMkLst>
            <pc:docMk/>
            <pc:sldMk cId="3496100377" sldId="801"/>
            <ac:spMk id="7" creationId="{DEB97E30-B79E-446F-BA84-D0E4BD07CB57}"/>
          </ac:spMkLst>
        </pc:spChg>
      </pc:sldChg>
      <pc:sldChg chg="addSp delSp modSp add mod setBg modClrScheme chgLayout">
        <pc:chgData name="Cristian Chilipirea" userId="34ab170da5908fc4" providerId="LiveId" clId="{2521351A-FE09-4D61-9EB1-911161C61F51}" dt="2021-10-18T19:09:04.443" v="382" actId="207"/>
        <pc:sldMkLst>
          <pc:docMk/>
          <pc:sldMk cId="3588360404" sldId="80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8360404" sldId="802"/>
            <ac:spMk id="2" creationId="{8D967369-5DF9-48C6-BDE8-C0E204ADCA05}"/>
          </ac:spMkLst>
        </pc:spChg>
        <pc:spChg chg="mod">
          <ac:chgData name="Cristian Chilipirea" userId="34ab170da5908fc4" providerId="LiveId" clId="{2521351A-FE09-4D61-9EB1-911161C61F51}" dt="2021-10-18T19:09:04.443" v="382" actId="207"/>
          <ac:spMkLst>
            <pc:docMk/>
            <pc:sldMk cId="3588360404" sldId="802"/>
            <ac:spMk id="5" creationId="{B290FC4B-ABA6-4C7B-AAE6-81870B2BE98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8360404" sldId="802"/>
            <ac:spMk id="7" creationId="{CEAB1B85-C6F1-4CF9-B50C-1300131EA6D4}"/>
          </ac:spMkLst>
        </pc:spChg>
        <pc:spChg chg="add del mod ord">
          <ac:chgData name="Cristian Chilipirea" userId="34ab170da5908fc4" providerId="LiveId" clId="{2521351A-FE09-4D61-9EB1-911161C61F51}" dt="2021-10-18T19:08:58.323" v="380" actId="478"/>
          <ac:spMkLst>
            <pc:docMk/>
            <pc:sldMk cId="3588360404" sldId="802"/>
            <ac:spMk id="8" creationId="{42985452-8611-4E16-A517-0DFF1AC72F4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12.835" v="384" actId="207"/>
        <pc:sldMkLst>
          <pc:docMk/>
          <pc:sldMk cId="287934486" sldId="80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934486" sldId="803"/>
            <ac:spMk id="2" creationId="{8D967369-5DF9-48C6-BDE8-C0E204ADCA05}"/>
          </ac:spMkLst>
        </pc:spChg>
        <pc:spChg chg="mod">
          <ac:chgData name="Cristian Chilipirea" userId="34ab170da5908fc4" providerId="LiveId" clId="{2521351A-FE09-4D61-9EB1-911161C61F51}" dt="2021-10-18T19:09:12.835" v="384" actId="207"/>
          <ac:spMkLst>
            <pc:docMk/>
            <pc:sldMk cId="287934486" sldId="803"/>
            <ac:spMk id="5" creationId="{B290FC4B-ABA6-4C7B-AAE6-81870B2BE98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934486" sldId="803"/>
            <ac:spMk id="8" creationId="{DEA1D031-EE55-4813-BD05-311BFE3D860C}"/>
          </ac:spMkLst>
        </pc:spChg>
        <pc:spChg chg="add del mod ord">
          <ac:chgData name="Cristian Chilipirea" userId="34ab170da5908fc4" providerId="LiveId" clId="{2521351A-FE09-4D61-9EB1-911161C61F51}" dt="2021-10-18T19:09:08.819" v="383" actId="478"/>
          <ac:spMkLst>
            <pc:docMk/>
            <pc:sldMk cId="287934486" sldId="803"/>
            <ac:spMk id="9" creationId="{CE7057FE-FE9A-4194-91E9-DC41AB8AC8E9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26.733" v="388" actId="207"/>
        <pc:sldMkLst>
          <pc:docMk/>
          <pc:sldMk cId="3311331767" sldId="80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1331767" sldId="804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1331767" sldId="804"/>
            <ac:spMk id="3" creationId="{D3E5542B-1D08-4FA0-9D64-17CC45483FB6}"/>
          </ac:spMkLst>
        </pc:spChg>
        <pc:spChg chg="mod">
          <ac:chgData name="Cristian Chilipirea" userId="34ab170da5908fc4" providerId="LiveId" clId="{2521351A-FE09-4D61-9EB1-911161C61F51}" dt="2021-10-18T19:09:26.733" v="388" actId="207"/>
          <ac:spMkLst>
            <pc:docMk/>
            <pc:sldMk cId="3311331767" sldId="804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23.412" v="387" actId="478"/>
          <ac:spMkLst>
            <pc:docMk/>
            <pc:sldMk cId="3311331767" sldId="804"/>
            <ac:spMk id="7" creationId="{04219ADD-7E15-4E5A-90B3-6BB848522121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33.605" v="390" actId="207"/>
        <pc:sldMkLst>
          <pc:docMk/>
          <pc:sldMk cId="71422717" sldId="80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1422717" sldId="805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1422717" sldId="805"/>
            <ac:spMk id="3" creationId="{66522E1B-9C69-4F60-95A6-D3B34AEAB211}"/>
          </ac:spMkLst>
        </pc:spChg>
        <pc:spChg chg="mod">
          <ac:chgData name="Cristian Chilipirea" userId="34ab170da5908fc4" providerId="LiveId" clId="{2521351A-FE09-4D61-9EB1-911161C61F51}" dt="2021-10-18T19:09:33.605" v="390" actId="207"/>
          <ac:spMkLst>
            <pc:docMk/>
            <pc:sldMk cId="71422717" sldId="805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30.344" v="389" actId="478"/>
          <ac:spMkLst>
            <pc:docMk/>
            <pc:sldMk cId="71422717" sldId="805"/>
            <ac:spMk id="8" creationId="{9E4B6201-2AD3-4EEA-A8B9-73B1E20BC8C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40.851" v="393" actId="207"/>
        <pc:sldMkLst>
          <pc:docMk/>
          <pc:sldMk cId="2741966246" sldId="80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41966246" sldId="806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41966246" sldId="806"/>
            <ac:spMk id="3" creationId="{91A68B01-F0F1-4175-A5F5-DF73AB11A889}"/>
          </ac:spMkLst>
        </pc:spChg>
        <pc:spChg chg="mod">
          <ac:chgData name="Cristian Chilipirea" userId="34ab170da5908fc4" providerId="LiveId" clId="{2521351A-FE09-4D61-9EB1-911161C61F51}" dt="2021-10-18T19:09:40.851" v="393" actId="207"/>
          <ac:spMkLst>
            <pc:docMk/>
            <pc:sldMk cId="2741966246" sldId="806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38.087" v="392" actId="478"/>
          <ac:spMkLst>
            <pc:docMk/>
            <pc:sldMk cId="2741966246" sldId="806"/>
            <ac:spMk id="8" creationId="{137BE5F5-2057-4EF5-BB49-B7F90581ED3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57.499" v="395" actId="207"/>
        <pc:sldMkLst>
          <pc:docMk/>
          <pc:sldMk cId="126851610" sldId="80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6851610" sldId="807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6851610" sldId="807"/>
            <ac:spMk id="3" creationId="{C47F9423-A86F-4FB6-A1A9-05E8093210A3}"/>
          </ac:spMkLst>
        </pc:spChg>
        <pc:spChg chg="mod">
          <ac:chgData name="Cristian Chilipirea" userId="34ab170da5908fc4" providerId="LiveId" clId="{2521351A-FE09-4D61-9EB1-911161C61F51}" dt="2021-10-18T19:09:57.499" v="395" actId="207"/>
          <ac:spMkLst>
            <pc:docMk/>
            <pc:sldMk cId="126851610" sldId="807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53.404" v="394" actId="478"/>
          <ac:spMkLst>
            <pc:docMk/>
            <pc:sldMk cId="126851610" sldId="807"/>
            <ac:spMk id="8" creationId="{4B9E9EC1-5D64-434D-8359-7424D1C2236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10:03.299" v="397" actId="478"/>
        <pc:sldMkLst>
          <pc:docMk/>
          <pc:sldMk cId="971138141" sldId="80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71138141" sldId="808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71138141" sldId="808"/>
            <ac:spMk id="3" creationId="{2711B419-CD56-4EB0-A50C-786654A95DD1}"/>
          </ac:spMkLst>
        </pc:spChg>
        <pc:spChg chg="mod">
          <ac:chgData name="Cristian Chilipirea" userId="34ab170da5908fc4" providerId="LiveId" clId="{2521351A-FE09-4D61-9EB1-911161C61F51}" dt="2021-10-18T19:10:01.608" v="396" actId="207"/>
          <ac:spMkLst>
            <pc:docMk/>
            <pc:sldMk cId="971138141" sldId="808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10:03.299" v="397" actId="478"/>
          <ac:spMkLst>
            <pc:docMk/>
            <pc:sldMk cId="971138141" sldId="808"/>
            <ac:spMk id="8" creationId="{CFEE23E7-7CFD-47B2-98A6-8458350E0DB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04.059" v="344" actId="478"/>
        <pc:sldMkLst>
          <pc:docMk/>
          <pc:sldMk cId="753808552" sldId="80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3808552" sldId="809"/>
            <ac:spMk id="4" creationId="{AE63F571-9AFB-4EF1-A0A7-42421A3173E3}"/>
          </ac:spMkLst>
        </pc:spChg>
        <pc:spChg chg="add del mod ord">
          <ac:chgData name="Cristian Chilipirea" userId="34ab170da5908fc4" providerId="LiveId" clId="{2521351A-FE09-4D61-9EB1-911161C61F51}" dt="2021-10-18T19:07:04.059" v="344" actId="478"/>
          <ac:spMkLst>
            <pc:docMk/>
            <pc:sldMk cId="753808552" sldId="809"/>
            <ac:spMk id="7" creationId="{BD276E67-00D7-4CFC-9759-81AA7C68DC1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3808552" sldId="809"/>
            <ac:spMk id="8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825716847" sldId="81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25716847" sldId="810"/>
            <ac:spMk id="2" creationId="{9B739B0E-75D5-4377-8915-FD56D038C44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25716847" sldId="810"/>
            <ac:spMk id="3" creationId="{AEBA37AA-96A6-493E-BEDE-AA4AD0B7850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25716847" sldId="810"/>
            <ac:spMk id="5" creationId="{A8F4DB47-6978-4A2C-9D1A-BE0040DB5E1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32.336" v="83" actId="478"/>
        <pc:sldMkLst>
          <pc:docMk/>
          <pc:sldMk cId="3393005875" sldId="81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93005875" sldId="811"/>
            <ac:spMk id="2" creationId="{8C990FBB-01E8-4403-B907-2CE31A5EE1C3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3393005875" sldId="811"/>
            <ac:spMk id="3" creationId="{56653F69-8102-4EA8-A65F-C53146E5C8D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93005875" sldId="811"/>
            <ac:spMk id="5" creationId="{DBA15AF2-7D2A-4D84-B761-B869AF10A502}"/>
          </ac:spMkLst>
        </pc:spChg>
        <pc:spChg chg="add del mod ord">
          <ac:chgData name="Cristian Chilipirea" userId="34ab170da5908fc4" providerId="LiveId" clId="{2521351A-FE09-4D61-9EB1-911161C61F51}" dt="2021-10-18T18:57:32.336" v="83" actId="478"/>
          <ac:spMkLst>
            <pc:docMk/>
            <pc:sldMk cId="3393005875" sldId="811"/>
            <ac:spMk id="6" creationId="{9C2B558D-390C-47B7-BFCA-AE0B261CC6A7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47.707" v="311" actId="478"/>
        <pc:sldMkLst>
          <pc:docMk/>
          <pc:sldMk cId="3641959798" sldId="81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41959798" sldId="812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41959798" sldId="812"/>
            <ac:spMk id="3" creationId="{4DA56B5B-D515-4C18-AFB4-15D874BBA840}"/>
          </ac:spMkLst>
        </pc:spChg>
        <pc:spChg chg="add del mod ord">
          <ac:chgData name="Cristian Chilipirea" userId="34ab170da5908fc4" providerId="LiveId" clId="{2521351A-FE09-4D61-9EB1-911161C61F51}" dt="2021-10-18T19:04:47.707" v="311" actId="478"/>
          <ac:spMkLst>
            <pc:docMk/>
            <pc:sldMk cId="3641959798" sldId="812"/>
            <ac:spMk id="5" creationId="{2556BEB0-A1A3-45F2-893F-CC6FDB7597D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51.335" v="312" actId="478"/>
        <pc:sldMkLst>
          <pc:docMk/>
          <pc:sldMk cId="676713201" sldId="81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76713201" sldId="813"/>
            <ac:spMk id="2" creationId="{8C990FBB-01E8-4403-B907-2CE31A5EE1C3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676713201" sldId="813"/>
            <ac:spMk id="3" creationId="{56653F69-8102-4EA8-A65F-C53146E5C8D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76713201" sldId="813"/>
            <ac:spMk id="5" creationId="{1CBE43DA-3B04-4ECC-B94F-C29CF78AA85F}"/>
          </ac:spMkLst>
        </pc:spChg>
        <pc:spChg chg="add del mod ord">
          <ac:chgData name="Cristian Chilipirea" userId="34ab170da5908fc4" providerId="LiveId" clId="{2521351A-FE09-4D61-9EB1-911161C61F51}" dt="2021-10-18T19:04:51.335" v="312" actId="478"/>
          <ac:spMkLst>
            <pc:docMk/>
            <pc:sldMk cId="676713201" sldId="813"/>
            <ac:spMk id="6" creationId="{FE529917-84A8-460C-9DDF-8DF3A4AB46B0}"/>
          </ac:spMkLst>
        </pc:spChg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099251582" sldId="81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99251582" sldId="814"/>
            <ac:spMk id="2" creationId="{DE87239C-C0E9-4842-A738-78C91BD7DBB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99251582" sldId="814"/>
            <ac:spMk id="3" creationId="{949F4C63-58BD-4C5F-B13B-B9FE9E23200D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99251582" sldId="814"/>
            <ac:spMk id="5" creationId="{53838B40-361E-4B80-9E0B-DDC2BC4E9E4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37.802" v="318" actId="207"/>
        <pc:sldMkLst>
          <pc:docMk/>
          <pc:sldMk cId="599614627" sldId="81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99614627" sldId="815"/>
            <ac:spMk id="2" creationId="{307A4ED7-EA3A-42D3-835E-4FC66AFA9AD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99614627" sldId="815"/>
            <ac:spMk id="3" creationId="{BDC984A8-72B8-4111-A92B-AC13053C779C}"/>
          </ac:spMkLst>
        </pc:spChg>
        <pc:spChg chg="add del mod ord">
          <ac:chgData name="Cristian Chilipirea" userId="34ab170da5908fc4" providerId="LiveId" clId="{2521351A-FE09-4D61-9EB1-911161C61F51}" dt="2021-10-18T19:05:22.360" v="315" actId="478"/>
          <ac:spMkLst>
            <pc:docMk/>
            <pc:sldMk cId="599614627" sldId="815"/>
            <ac:spMk id="6" creationId="{B0BA643F-589C-4DBD-9455-55A435F326C1}"/>
          </ac:spMkLst>
        </pc:spChg>
        <pc:graphicFrameChg chg="modGraphic">
          <ac:chgData name="Cristian Chilipirea" userId="34ab170da5908fc4" providerId="LiveId" clId="{2521351A-FE09-4D61-9EB1-911161C61F51}" dt="2021-10-18T19:05:37.802" v="318" actId="207"/>
          <ac:graphicFrameMkLst>
            <pc:docMk/>
            <pc:sldMk cId="599614627" sldId="815"/>
            <ac:graphicFrameMk id="5" creationId="{EC339BB7-08D5-45BF-BD1A-D66F37875CA4}"/>
          </ac:graphicFrameMkLst>
        </pc:graphicFrameChg>
      </pc:sldChg>
      <pc:sldMasterChg chg="delSldLayout">
        <pc:chgData name="Cristian Chilipirea" userId="34ab170da5908fc4" providerId="LiveId" clId="{2521351A-FE09-4D61-9EB1-911161C61F51}" dt="2021-10-18T19:01:57.691" v="278" actId="2696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2521351A-FE09-4D61-9EB1-911161C61F51}" dt="2021-10-18T19:01:56.467" v="139" actId="2696"/>
          <pc:sldLayoutMkLst>
            <pc:docMk/>
            <pc:sldMasterMk cId="2779709577" sldId="2147483648"/>
            <pc:sldLayoutMk cId="1082066984" sldId="2147483661"/>
          </pc:sldLayoutMkLst>
        </pc:sldLayoutChg>
        <pc:sldLayoutChg chg="del">
          <pc:chgData name="Cristian Chilipirea" userId="34ab170da5908fc4" providerId="LiveId" clId="{2521351A-FE09-4D61-9EB1-911161C61F51}" dt="2021-10-18T19:01:56.478" v="140" actId="2696"/>
          <pc:sldLayoutMkLst>
            <pc:docMk/>
            <pc:sldMasterMk cId="2779709577" sldId="2147483648"/>
            <pc:sldLayoutMk cId="749105824" sldId="2147483666"/>
          </pc:sldLayoutMkLst>
        </pc:sldLayoutChg>
        <pc:sldLayoutChg chg="del">
          <pc:chgData name="Cristian Chilipirea" userId="34ab170da5908fc4" providerId="LiveId" clId="{2521351A-FE09-4D61-9EB1-911161C61F51}" dt="2021-10-18T19:01:56.489" v="141" actId="2696"/>
          <pc:sldLayoutMkLst>
            <pc:docMk/>
            <pc:sldMasterMk cId="2779709577" sldId="2147483648"/>
            <pc:sldLayoutMk cId="2496498461" sldId="214748366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783068975" sldId="214748366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48390390" sldId="2147483668"/>
          </pc:sldLayoutMkLst>
        </pc:sldLayoutChg>
        <pc:sldLayoutChg chg="del">
          <pc:chgData name="Cristian Chilipirea" userId="34ab170da5908fc4" providerId="LiveId" clId="{2521351A-FE09-4D61-9EB1-911161C61F51}" dt="2021-10-18T19:01:56.500" v="142" actId="2696"/>
          <pc:sldLayoutMkLst>
            <pc:docMk/>
            <pc:sldMasterMk cId="2779709577" sldId="2147483648"/>
            <pc:sldLayoutMk cId="3502727532" sldId="2147483668"/>
          </pc:sldLayoutMkLst>
        </pc:sldLayoutChg>
        <pc:sldLayoutChg chg="del">
          <pc:chgData name="Cristian Chilipirea" userId="34ab170da5908fc4" providerId="LiveId" clId="{2521351A-FE09-4D61-9EB1-911161C61F51}" dt="2021-10-18T19:01:56.510" v="143" actId="2696"/>
          <pc:sldLayoutMkLst>
            <pc:docMk/>
            <pc:sldMasterMk cId="2779709577" sldId="2147483648"/>
            <pc:sldLayoutMk cId="397265962" sldId="21474836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16452503" sldId="21474836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54175529" sldId="2147483670"/>
          </pc:sldLayoutMkLst>
        </pc:sldLayoutChg>
        <pc:sldLayoutChg chg="del">
          <pc:chgData name="Cristian Chilipirea" userId="34ab170da5908fc4" providerId="LiveId" clId="{2521351A-FE09-4D61-9EB1-911161C61F51}" dt="2021-10-18T19:01:56.521" v="144" actId="2696"/>
          <pc:sldLayoutMkLst>
            <pc:docMk/>
            <pc:sldMasterMk cId="2779709577" sldId="2147483648"/>
            <pc:sldLayoutMk cId="3325138411" sldId="2147483670"/>
          </pc:sldLayoutMkLst>
        </pc:sldLayoutChg>
        <pc:sldLayoutChg chg="del">
          <pc:chgData name="Cristian Chilipirea" userId="34ab170da5908fc4" providerId="LiveId" clId="{2521351A-FE09-4D61-9EB1-911161C61F51}" dt="2021-10-18T19:01:56.531" v="145" actId="2696"/>
          <pc:sldLayoutMkLst>
            <pc:docMk/>
            <pc:sldMasterMk cId="2779709577" sldId="2147483648"/>
            <pc:sldLayoutMk cId="67614569" sldId="21474836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66066108" sldId="21474836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8321881" sldId="2147483672"/>
          </pc:sldLayoutMkLst>
        </pc:sldLayoutChg>
        <pc:sldLayoutChg chg="del">
          <pc:chgData name="Cristian Chilipirea" userId="34ab170da5908fc4" providerId="LiveId" clId="{2521351A-FE09-4D61-9EB1-911161C61F51}" dt="2021-10-18T19:01:56.541" v="146" actId="2696"/>
          <pc:sldLayoutMkLst>
            <pc:docMk/>
            <pc:sldMasterMk cId="2779709577" sldId="2147483648"/>
            <pc:sldLayoutMk cId="3732690592" sldId="2147483672"/>
          </pc:sldLayoutMkLst>
        </pc:sldLayoutChg>
        <pc:sldLayoutChg chg="del">
          <pc:chgData name="Cristian Chilipirea" userId="34ab170da5908fc4" providerId="LiveId" clId="{2521351A-FE09-4D61-9EB1-911161C61F51}" dt="2021-10-18T19:01:56.552" v="147" actId="2696"/>
          <pc:sldLayoutMkLst>
            <pc:docMk/>
            <pc:sldMasterMk cId="2779709577" sldId="2147483648"/>
            <pc:sldLayoutMk cId="1476020775" sldId="214748367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75655509" sldId="214748367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56327205" sldId="2147483674"/>
          </pc:sldLayoutMkLst>
        </pc:sldLayoutChg>
        <pc:sldLayoutChg chg="del">
          <pc:chgData name="Cristian Chilipirea" userId="34ab170da5908fc4" providerId="LiveId" clId="{2521351A-FE09-4D61-9EB1-911161C61F51}" dt="2021-10-18T19:01:56.564" v="148" actId="2696"/>
          <pc:sldLayoutMkLst>
            <pc:docMk/>
            <pc:sldMasterMk cId="2779709577" sldId="2147483648"/>
            <pc:sldLayoutMk cId="3506393824" sldId="214748367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05262308" sldId="2147483675"/>
          </pc:sldLayoutMkLst>
        </pc:sldLayoutChg>
        <pc:sldLayoutChg chg="del">
          <pc:chgData name="Cristian Chilipirea" userId="34ab170da5908fc4" providerId="LiveId" clId="{2521351A-FE09-4D61-9EB1-911161C61F51}" dt="2021-10-18T19:01:56.575" v="149" actId="2696"/>
          <pc:sldLayoutMkLst>
            <pc:docMk/>
            <pc:sldMasterMk cId="2779709577" sldId="2147483648"/>
            <pc:sldLayoutMk cId="1366962312" sldId="2147483675"/>
          </pc:sldLayoutMkLst>
        </pc:sldLayoutChg>
        <pc:sldLayoutChg chg="del">
          <pc:chgData name="Cristian Chilipirea" userId="34ab170da5908fc4" providerId="LiveId" clId="{2521351A-FE09-4D61-9EB1-911161C61F51}" dt="2021-10-18T19:01:56.585" v="150" actId="2696"/>
          <pc:sldLayoutMkLst>
            <pc:docMk/>
            <pc:sldMasterMk cId="2779709577" sldId="2147483648"/>
            <pc:sldLayoutMk cId="1857692110" sldId="214748367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65983659" sldId="2147483676"/>
          </pc:sldLayoutMkLst>
        </pc:sldLayoutChg>
        <pc:sldLayoutChg chg="del">
          <pc:chgData name="Cristian Chilipirea" userId="34ab170da5908fc4" providerId="LiveId" clId="{2521351A-FE09-4D61-9EB1-911161C61F51}" dt="2021-10-18T19:01:56.596" v="151" actId="2696"/>
          <pc:sldLayoutMkLst>
            <pc:docMk/>
            <pc:sldMasterMk cId="2779709577" sldId="2147483648"/>
            <pc:sldLayoutMk cId="811738427" sldId="214748367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32968112" sldId="2147483677"/>
          </pc:sldLayoutMkLst>
        </pc:sldLayoutChg>
        <pc:sldLayoutChg chg="del">
          <pc:chgData name="Cristian Chilipirea" userId="34ab170da5908fc4" providerId="LiveId" clId="{2521351A-FE09-4D61-9EB1-911161C61F51}" dt="2021-10-18T19:01:56.606" v="152" actId="2696"/>
          <pc:sldLayoutMkLst>
            <pc:docMk/>
            <pc:sldMasterMk cId="2779709577" sldId="2147483648"/>
            <pc:sldLayoutMk cId="929657652" sldId="214748367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22016623" sldId="214748367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7886263" sldId="2147483679"/>
          </pc:sldLayoutMkLst>
        </pc:sldLayoutChg>
        <pc:sldLayoutChg chg="del">
          <pc:chgData name="Cristian Chilipirea" userId="34ab170da5908fc4" providerId="LiveId" clId="{2521351A-FE09-4D61-9EB1-911161C61F51}" dt="2021-10-18T19:01:56.616" v="153" actId="2696"/>
          <pc:sldLayoutMkLst>
            <pc:docMk/>
            <pc:sldMasterMk cId="2779709577" sldId="2147483648"/>
            <pc:sldLayoutMk cId="3514516068" sldId="2147483679"/>
          </pc:sldLayoutMkLst>
        </pc:sldLayoutChg>
        <pc:sldLayoutChg chg="del">
          <pc:chgData name="Cristian Chilipirea" userId="34ab170da5908fc4" providerId="LiveId" clId="{2521351A-FE09-4D61-9EB1-911161C61F51}" dt="2021-10-18T19:01:56.627" v="154" actId="2696"/>
          <pc:sldLayoutMkLst>
            <pc:docMk/>
            <pc:sldMasterMk cId="2779709577" sldId="2147483648"/>
            <pc:sldLayoutMk cId="332445859" sldId="214748368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76175907" sldId="214748368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84223710" sldId="2147483681"/>
          </pc:sldLayoutMkLst>
        </pc:sldLayoutChg>
        <pc:sldLayoutChg chg="del">
          <pc:chgData name="Cristian Chilipirea" userId="34ab170da5908fc4" providerId="LiveId" clId="{2521351A-FE09-4D61-9EB1-911161C61F51}" dt="2021-10-18T19:01:56.637" v="155" actId="2696"/>
          <pc:sldLayoutMkLst>
            <pc:docMk/>
            <pc:sldMasterMk cId="2779709577" sldId="2147483648"/>
            <pc:sldLayoutMk cId="3471057124" sldId="2147483681"/>
          </pc:sldLayoutMkLst>
        </pc:sldLayoutChg>
        <pc:sldLayoutChg chg="del">
          <pc:chgData name="Cristian Chilipirea" userId="34ab170da5908fc4" providerId="LiveId" clId="{2521351A-FE09-4D61-9EB1-911161C61F51}" dt="2021-10-18T19:01:56.647" v="156" actId="2696"/>
          <pc:sldLayoutMkLst>
            <pc:docMk/>
            <pc:sldMasterMk cId="2779709577" sldId="2147483648"/>
            <pc:sldLayoutMk cId="1568917792" sldId="214748368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86969127" sldId="2147483682"/>
          </pc:sldLayoutMkLst>
        </pc:sldLayoutChg>
        <pc:sldLayoutChg chg="del">
          <pc:chgData name="Cristian Chilipirea" userId="34ab170da5908fc4" providerId="LiveId" clId="{2521351A-FE09-4D61-9EB1-911161C61F51}" dt="2021-10-18T19:01:56.658" v="157" actId="2696"/>
          <pc:sldLayoutMkLst>
            <pc:docMk/>
            <pc:sldMasterMk cId="2779709577" sldId="2147483648"/>
            <pc:sldLayoutMk cId="1008922984" sldId="214748368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24589873" sldId="214748368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91440939" sldId="2147483684"/>
          </pc:sldLayoutMkLst>
        </pc:sldLayoutChg>
        <pc:sldLayoutChg chg="del">
          <pc:chgData name="Cristian Chilipirea" userId="34ab170da5908fc4" providerId="LiveId" clId="{2521351A-FE09-4D61-9EB1-911161C61F51}" dt="2021-10-18T19:01:56.668" v="158" actId="2696"/>
          <pc:sldLayoutMkLst>
            <pc:docMk/>
            <pc:sldMasterMk cId="2779709577" sldId="2147483648"/>
            <pc:sldLayoutMk cId="4165630027" sldId="2147483684"/>
          </pc:sldLayoutMkLst>
        </pc:sldLayoutChg>
        <pc:sldLayoutChg chg="del">
          <pc:chgData name="Cristian Chilipirea" userId="34ab170da5908fc4" providerId="LiveId" clId="{2521351A-FE09-4D61-9EB1-911161C61F51}" dt="2021-10-18T19:01:56.678" v="159" actId="2696"/>
          <pc:sldLayoutMkLst>
            <pc:docMk/>
            <pc:sldMasterMk cId="2779709577" sldId="2147483648"/>
            <pc:sldLayoutMk cId="1472358620" sldId="214748368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592562650" sldId="2147483685"/>
          </pc:sldLayoutMkLst>
        </pc:sldLayoutChg>
        <pc:sldLayoutChg chg="del">
          <pc:chgData name="Cristian Chilipirea" userId="34ab170da5908fc4" providerId="LiveId" clId="{2521351A-FE09-4D61-9EB1-911161C61F51}" dt="2021-10-18T19:01:56.688" v="160" actId="2696"/>
          <pc:sldLayoutMkLst>
            <pc:docMk/>
            <pc:sldMasterMk cId="2779709577" sldId="2147483648"/>
            <pc:sldLayoutMk cId="3609968170" sldId="214748368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42383733" sldId="2147483686"/>
          </pc:sldLayoutMkLst>
        </pc:sldLayoutChg>
        <pc:sldLayoutChg chg="del">
          <pc:chgData name="Cristian Chilipirea" userId="34ab170da5908fc4" providerId="LiveId" clId="{2521351A-FE09-4D61-9EB1-911161C61F51}" dt="2021-10-18T19:01:56.698" v="161" actId="2696"/>
          <pc:sldLayoutMkLst>
            <pc:docMk/>
            <pc:sldMasterMk cId="2779709577" sldId="2147483648"/>
            <pc:sldLayoutMk cId="1714179741" sldId="214748368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61800895" sldId="214748368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54699683" sldId="2147483688"/>
          </pc:sldLayoutMkLst>
        </pc:sldLayoutChg>
        <pc:sldLayoutChg chg="del">
          <pc:chgData name="Cristian Chilipirea" userId="34ab170da5908fc4" providerId="LiveId" clId="{2521351A-FE09-4D61-9EB1-911161C61F51}" dt="2021-10-18T19:01:56.708" v="162" actId="2696"/>
          <pc:sldLayoutMkLst>
            <pc:docMk/>
            <pc:sldMasterMk cId="2779709577" sldId="2147483648"/>
            <pc:sldLayoutMk cId="3139198842" sldId="214748368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14148885" sldId="2147483689"/>
          </pc:sldLayoutMkLst>
        </pc:sldLayoutChg>
        <pc:sldLayoutChg chg="del">
          <pc:chgData name="Cristian Chilipirea" userId="34ab170da5908fc4" providerId="LiveId" clId="{2521351A-FE09-4D61-9EB1-911161C61F51}" dt="2021-10-18T19:01:56.718" v="163" actId="2696"/>
          <pc:sldLayoutMkLst>
            <pc:docMk/>
            <pc:sldMasterMk cId="2779709577" sldId="2147483648"/>
            <pc:sldLayoutMk cId="4213647165" sldId="2147483689"/>
          </pc:sldLayoutMkLst>
        </pc:sldLayoutChg>
        <pc:sldLayoutChg chg="del">
          <pc:chgData name="Cristian Chilipirea" userId="34ab170da5908fc4" providerId="LiveId" clId="{2521351A-FE09-4D61-9EB1-911161C61F51}" dt="2021-10-18T19:01:56.728" v="164" actId="2696"/>
          <pc:sldLayoutMkLst>
            <pc:docMk/>
            <pc:sldMasterMk cId="2779709577" sldId="2147483648"/>
            <pc:sldLayoutMk cId="571800732" sldId="21474836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080282775" sldId="21474836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73627593" sldId="2147483691"/>
          </pc:sldLayoutMkLst>
        </pc:sldLayoutChg>
        <pc:sldLayoutChg chg="del">
          <pc:chgData name="Cristian Chilipirea" userId="34ab170da5908fc4" providerId="LiveId" clId="{2521351A-FE09-4D61-9EB1-911161C61F51}" dt="2021-10-18T19:01:56.738" v="165" actId="2696"/>
          <pc:sldLayoutMkLst>
            <pc:docMk/>
            <pc:sldMasterMk cId="2779709577" sldId="2147483648"/>
            <pc:sldLayoutMk cId="2080652923" sldId="2147483691"/>
          </pc:sldLayoutMkLst>
        </pc:sldLayoutChg>
        <pc:sldLayoutChg chg="del">
          <pc:chgData name="Cristian Chilipirea" userId="34ab170da5908fc4" providerId="LiveId" clId="{2521351A-FE09-4D61-9EB1-911161C61F51}" dt="2021-10-18T19:01:56.748" v="166" actId="2696"/>
          <pc:sldLayoutMkLst>
            <pc:docMk/>
            <pc:sldMasterMk cId="2779709577" sldId="2147483648"/>
            <pc:sldLayoutMk cId="1140098415" sldId="214748369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89249900" sldId="2147483692"/>
          </pc:sldLayoutMkLst>
        </pc:sldLayoutChg>
        <pc:sldLayoutChg chg="del">
          <pc:chgData name="Cristian Chilipirea" userId="34ab170da5908fc4" providerId="LiveId" clId="{2521351A-FE09-4D61-9EB1-911161C61F51}" dt="2021-10-18T19:01:56.757" v="167" actId="2696"/>
          <pc:sldLayoutMkLst>
            <pc:docMk/>
            <pc:sldMasterMk cId="2779709577" sldId="2147483648"/>
            <pc:sldLayoutMk cId="2308465286" sldId="214748369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16400755" sldId="2147483693"/>
          </pc:sldLayoutMkLst>
        </pc:sldLayoutChg>
        <pc:sldLayoutChg chg="del">
          <pc:chgData name="Cristian Chilipirea" userId="34ab170da5908fc4" providerId="LiveId" clId="{2521351A-FE09-4D61-9EB1-911161C61F51}" dt="2021-10-18T19:01:56.767" v="168" actId="2696"/>
          <pc:sldLayoutMkLst>
            <pc:docMk/>
            <pc:sldMasterMk cId="2779709577" sldId="2147483648"/>
            <pc:sldLayoutMk cId="3926615415" sldId="21474836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26558991" sldId="21474836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89685155" sldId="2147483695"/>
          </pc:sldLayoutMkLst>
        </pc:sldLayoutChg>
        <pc:sldLayoutChg chg="del">
          <pc:chgData name="Cristian Chilipirea" userId="34ab170da5908fc4" providerId="LiveId" clId="{2521351A-FE09-4D61-9EB1-911161C61F51}" dt="2021-10-18T19:01:56.776" v="169" actId="2696"/>
          <pc:sldLayoutMkLst>
            <pc:docMk/>
            <pc:sldMasterMk cId="2779709577" sldId="2147483648"/>
            <pc:sldLayoutMk cId="3162738937" sldId="2147483695"/>
          </pc:sldLayoutMkLst>
        </pc:sldLayoutChg>
        <pc:sldLayoutChg chg="del">
          <pc:chgData name="Cristian Chilipirea" userId="34ab170da5908fc4" providerId="LiveId" clId="{2521351A-FE09-4D61-9EB1-911161C61F51}" dt="2021-10-18T19:01:56.785" v="170" actId="2696"/>
          <pc:sldLayoutMkLst>
            <pc:docMk/>
            <pc:sldMasterMk cId="2779709577" sldId="2147483648"/>
            <pc:sldLayoutMk cId="820116098" sldId="214748369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34955294" sldId="2147483696"/>
          </pc:sldLayoutMkLst>
        </pc:sldLayoutChg>
        <pc:sldLayoutChg chg="del">
          <pc:chgData name="Cristian Chilipirea" userId="34ab170da5908fc4" providerId="LiveId" clId="{2521351A-FE09-4D61-9EB1-911161C61F51}" dt="2021-10-18T19:01:56.794" v="171" actId="2696"/>
          <pc:sldLayoutMkLst>
            <pc:docMk/>
            <pc:sldMasterMk cId="2779709577" sldId="2147483648"/>
            <pc:sldLayoutMk cId="479944907" sldId="214748369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40952161" sldId="214748369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67398713" sldId="2147483698"/>
          </pc:sldLayoutMkLst>
        </pc:sldLayoutChg>
        <pc:sldLayoutChg chg="del">
          <pc:chgData name="Cristian Chilipirea" userId="34ab170da5908fc4" providerId="LiveId" clId="{2521351A-FE09-4D61-9EB1-911161C61F51}" dt="2021-10-18T19:01:56.804" v="172" actId="2696"/>
          <pc:sldLayoutMkLst>
            <pc:docMk/>
            <pc:sldMasterMk cId="2779709577" sldId="2147483648"/>
            <pc:sldLayoutMk cId="2501413624" sldId="2147483698"/>
          </pc:sldLayoutMkLst>
        </pc:sldLayoutChg>
        <pc:sldLayoutChg chg="del">
          <pc:chgData name="Cristian Chilipirea" userId="34ab170da5908fc4" providerId="LiveId" clId="{2521351A-FE09-4D61-9EB1-911161C61F51}" dt="2021-10-18T19:01:56.813" v="173" actId="2696"/>
          <pc:sldLayoutMkLst>
            <pc:docMk/>
            <pc:sldMasterMk cId="2779709577" sldId="2147483648"/>
            <pc:sldLayoutMk cId="284161308" sldId="214748369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24956351" sldId="2147483699"/>
          </pc:sldLayoutMkLst>
        </pc:sldLayoutChg>
        <pc:sldLayoutChg chg="del">
          <pc:chgData name="Cristian Chilipirea" userId="34ab170da5908fc4" providerId="LiveId" clId="{2521351A-FE09-4D61-9EB1-911161C61F51}" dt="2021-10-18T19:01:56.822" v="174" actId="2696"/>
          <pc:sldLayoutMkLst>
            <pc:docMk/>
            <pc:sldMasterMk cId="2779709577" sldId="2147483648"/>
            <pc:sldLayoutMk cId="27760084" sldId="214748370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91706287" sldId="214748370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42488501" sldId="2147483701"/>
          </pc:sldLayoutMkLst>
        </pc:sldLayoutChg>
        <pc:sldLayoutChg chg="del">
          <pc:chgData name="Cristian Chilipirea" userId="34ab170da5908fc4" providerId="LiveId" clId="{2521351A-FE09-4D61-9EB1-911161C61F51}" dt="2021-10-18T19:01:56.831" v="175" actId="2696"/>
          <pc:sldLayoutMkLst>
            <pc:docMk/>
            <pc:sldMasterMk cId="2779709577" sldId="2147483648"/>
            <pc:sldLayoutMk cId="3092751243" sldId="214748370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64868100" sldId="2147483702"/>
          </pc:sldLayoutMkLst>
        </pc:sldLayoutChg>
        <pc:sldLayoutChg chg="del">
          <pc:chgData name="Cristian Chilipirea" userId="34ab170da5908fc4" providerId="LiveId" clId="{2521351A-FE09-4D61-9EB1-911161C61F51}" dt="2021-10-18T19:01:56.840" v="176" actId="2696"/>
          <pc:sldLayoutMkLst>
            <pc:docMk/>
            <pc:sldMasterMk cId="2779709577" sldId="2147483648"/>
            <pc:sldLayoutMk cId="3838539284" sldId="214748370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78349179" sldId="2147483703"/>
          </pc:sldLayoutMkLst>
        </pc:sldLayoutChg>
        <pc:sldLayoutChg chg="del">
          <pc:chgData name="Cristian Chilipirea" userId="34ab170da5908fc4" providerId="LiveId" clId="{2521351A-FE09-4D61-9EB1-911161C61F51}" dt="2021-10-18T19:01:56.849" v="177" actId="2696"/>
          <pc:sldLayoutMkLst>
            <pc:docMk/>
            <pc:sldMasterMk cId="2779709577" sldId="2147483648"/>
            <pc:sldLayoutMk cId="2477876018" sldId="214748370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00223314" sldId="2147483704"/>
          </pc:sldLayoutMkLst>
        </pc:sldLayoutChg>
        <pc:sldLayoutChg chg="del">
          <pc:chgData name="Cristian Chilipirea" userId="34ab170da5908fc4" providerId="LiveId" clId="{2521351A-FE09-4D61-9EB1-911161C61F51}" dt="2021-10-18T19:01:56.858" v="178" actId="2696"/>
          <pc:sldLayoutMkLst>
            <pc:docMk/>
            <pc:sldMasterMk cId="2779709577" sldId="2147483648"/>
            <pc:sldLayoutMk cId="1880235290" sldId="2147483704"/>
          </pc:sldLayoutMkLst>
        </pc:sldLayoutChg>
        <pc:sldLayoutChg chg="del">
          <pc:chgData name="Cristian Chilipirea" userId="34ab170da5908fc4" providerId="LiveId" clId="{2521351A-FE09-4D61-9EB1-911161C61F51}" dt="2021-10-18T19:01:56.867" v="179" actId="2696"/>
          <pc:sldLayoutMkLst>
            <pc:docMk/>
            <pc:sldMasterMk cId="2779709577" sldId="2147483648"/>
            <pc:sldLayoutMk cId="1189050184" sldId="214748370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02845414" sldId="2147483705"/>
          </pc:sldLayoutMkLst>
        </pc:sldLayoutChg>
        <pc:sldLayoutChg chg="del">
          <pc:chgData name="Cristian Chilipirea" userId="34ab170da5908fc4" providerId="LiveId" clId="{2521351A-FE09-4D61-9EB1-911161C61F51}" dt="2021-10-18T19:01:56.876" v="180" actId="2696"/>
          <pc:sldLayoutMkLst>
            <pc:docMk/>
            <pc:sldMasterMk cId="2779709577" sldId="2147483648"/>
            <pc:sldLayoutMk cId="12599827" sldId="214748370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53368629" sldId="214748370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89319637" sldId="2147483707"/>
          </pc:sldLayoutMkLst>
        </pc:sldLayoutChg>
        <pc:sldLayoutChg chg="del">
          <pc:chgData name="Cristian Chilipirea" userId="34ab170da5908fc4" providerId="LiveId" clId="{2521351A-FE09-4D61-9EB1-911161C61F51}" dt="2021-10-18T19:01:56.885" v="181" actId="2696"/>
          <pc:sldLayoutMkLst>
            <pc:docMk/>
            <pc:sldMasterMk cId="2779709577" sldId="2147483648"/>
            <pc:sldLayoutMk cId="2833411400" sldId="2147483707"/>
          </pc:sldLayoutMkLst>
        </pc:sldLayoutChg>
        <pc:sldLayoutChg chg="del">
          <pc:chgData name="Cristian Chilipirea" userId="34ab170da5908fc4" providerId="LiveId" clId="{2521351A-FE09-4D61-9EB1-911161C61F51}" dt="2021-10-18T19:01:56.894" v="182" actId="2696"/>
          <pc:sldLayoutMkLst>
            <pc:docMk/>
            <pc:sldMasterMk cId="2779709577" sldId="2147483648"/>
            <pc:sldLayoutMk cId="126039950" sldId="214748370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8843431" sldId="214748370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61882366" sldId="2147483709"/>
          </pc:sldLayoutMkLst>
        </pc:sldLayoutChg>
        <pc:sldLayoutChg chg="del">
          <pc:chgData name="Cristian Chilipirea" userId="34ab170da5908fc4" providerId="LiveId" clId="{2521351A-FE09-4D61-9EB1-911161C61F51}" dt="2021-10-18T19:01:56.903" v="183" actId="2696"/>
          <pc:sldLayoutMkLst>
            <pc:docMk/>
            <pc:sldMasterMk cId="2779709577" sldId="2147483648"/>
            <pc:sldLayoutMk cId="2186672607" sldId="2147483709"/>
          </pc:sldLayoutMkLst>
        </pc:sldLayoutChg>
        <pc:sldLayoutChg chg="del">
          <pc:chgData name="Cristian Chilipirea" userId="34ab170da5908fc4" providerId="LiveId" clId="{2521351A-FE09-4D61-9EB1-911161C61F51}" dt="2021-10-18T19:01:56.911" v="184" actId="2696"/>
          <pc:sldLayoutMkLst>
            <pc:docMk/>
            <pc:sldMasterMk cId="2779709577" sldId="2147483648"/>
            <pc:sldLayoutMk cId="2872032584" sldId="214748371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59327040" sldId="2147483710"/>
          </pc:sldLayoutMkLst>
        </pc:sldLayoutChg>
        <pc:sldLayoutChg chg="del">
          <pc:chgData name="Cristian Chilipirea" userId="34ab170da5908fc4" providerId="LiveId" clId="{2521351A-FE09-4D61-9EB1-911161C61F51}" dt="2021-10-18T19:01:56.920" v="185" actId="2696"/>
          <pc:sldLayoutMkLst>
            <pc:docMk/>
            <pc:sldMasterMk cId="2779709577" sldId="2147483648"/>
            <pc:sldLayoutMk cId="460368991" sldId="214748371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81942224" sldId="2147483711"/>
          </pc:sldLayoutMkLst>
        </pc:sldLayoutChg>
        <pc:sldLayoutChg chg="del">
          <pc:chgData name="Cristian Chilipirea" userId="34ab170da5908fc4" providerId="LiveId" clId="{2521351A-FE09-4D61-9EB1-911161C61F51}" dt="2021-10-18T19:01:56.929" v="186" actId="2696"/>
          <pc:sldLayoutMkLst>
            <pc:docMk/>
            <pc:sldMasterMk cId="2779709577" sldId="2147483648"/>
            <pc:sldLayoutMk cId="1378842190" sldId="214748371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953148567" sldId="214748371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36862735" sldId="2147483713"/>
          </pc:sldLayoutMkLst>
        </pc:sldLayoutChg>
        <pc:sldLayoutChg chg="del">
          <pc:chgData name="Cristian Chilipirea" userId="34ab170da5908fc4" providerId="LiveId" clId="{2521351A-FE09-4D61-9EB1-911161C61F51}" dt="2021-10-18T19:01:56.938" v="187" actId="2696"/>
          <pc:sldLayoutMkLst>
            <pc:docMk/>
            <pc:sldMasterMk cId="2779709577" sldId="2147483648"/>
            <pc:sldLayoutMk cId="3992780894" sldId="214748371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59784316" sldId="2147483714"/>
          </pc:sldLayoutMkLst>
        </pc:sldLayoutChg>
        <pc:sldLayoutChg chg="del">
          <pc:chgData name="Cristian Chilipirea" userId="34ab170da5908fc4" providerId="LiveId" clId="{2521351A-FE09-4D61-9EB1-911161C61F51}" dt="2021-10-18T19:01:56.946" v="188" actId="2696"/>
          <pc:sldLayoutMkLst>
            <pc:docMk/>
            <pc:sldMasterMk cId="2779709577" sldId="2147483648"/>
            <pc:sldLayoutMk cId="1518458048" sldId="214748371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01456967" sldId="2147483715"/>
          </pc:sldLayoutMkLst>
        </pc:sldLayoutChg>
        <pc:sldLayoutChg chg="del">
          <pc:chgData name="Cristian Chilipirea" userId="34ab170da5908fc4" providerId="LiveId" clId="{2521351A-FE09-4D61-9EB1-911161C61F51}" dt="2021-10-18T19:01:56.955" v="189" actId="2696"/>
          <pc:sldLayoutMkLst>
            <pc:docMk/>
            <pc:sldMasterMk cId="2779709577" sldId="2147483648"/>
            <pc:sldLayoutMk cId="2829926156" sldId="2147483715"/>
          </pc:sldLayoutMkLst>
        </pc:sldLayoutChg>
        <pc:sldLayoutChg chg="del">
          <pc:chgData name="Cristian Chilipirea" userId="34ab170da5908fc4" providerId="LiveId" clId="{2521351A-FE09-4D61-9EB1-911161C61F51}" dt="2021-10-18T19:01:56.964" v="190" actId="2696"/>
          <pc:sldLayoutMkLst>
            <pc:docMk/>
            <pc:sldMasterMk cId="2779709577" sldId="2147483648"/>
            <pc:sldLayoutMk cId="3050599414" sldId="214748371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53194650" sldId="214748371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52083630" sldId="2147483717"/>
          </pc:sldLayoutMkLst>
        </pc:sldLayoutChg>
        <pc:sldLayoutChg chg="del">
          <pc:chgData name="Cristian Chilipirea" userId="34ab170da5908fc4" providerId="LiveId" clId="{2521351A-FE09-4D61-9EB1-911161C61F51}" dt="2021-10-18T19:01:56.973" v="191" actId="2696"/>
          <pc:sldLayoutMkLst>
            <pc:docMk/>
            <pc:sldMasterMk cId="2779709577" sldId="2147483648"/>
            <pc:sldLayoutMk cId="2053715415" sldId="2147483717"/>
          </pc:sldLayoutMkLst>
        </pc:sldLayoutChg>
        <pc:sldLayoutChg chg="del">
          <pc:chgData name="Cristian Chilipirea" userId="34ab170da5908fc4" providerId="LiveId" clId="{2521351A-FE09-4D61-9EB1-911161C61F51}" dt="2021-10-18T19:01:56.981" v="192" actId="2696"/>
          <pc:sldLayoutMkLst>
            <pc:docMk/>
            <pc:sldMasterMk cId="2779709577" sldId="2147483648"/>
            <pc:sldLayoutMk cId="518923314" sldId="214748371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85597070" sldId="214748371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01644495" sldId="2147483719"/>
          </pc:sldLayoutMkLst>
        </pc:sldLayoutChg>
        <pc:sldLayoutChg chg="del">
          <pc:chgData name="Cristian Chilipirea" userId="34ab170da5908fc4" providerId="LiveId" clId="{2521351A-FE09-4D61-9EB1-911161C61F51}" dt="2021-10-18T19:01:56.990" v="193" actId="2696"/>
          <pc:sldLayoutMkLst>
            <pc:docMk/>
            <pc:sldMasterMk cId="2779709577" sldId="2147483648"/>
            <pc:sldLayoutMk cId="1035280762" sldId="214748371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893991534" sldId="2147483720"/>
          </pc:sldLayoutMkLst>
        </pc:sldLayoutChg>
        <pc:sldLayoutChg chg="del">
          <pc:chgData name="Cristian Chilipirea" userId="34ab170da5908fc4" providerId="LiveId" clId="{2521351A-FE09-4D61-9EB1-911161C61F51}" dt="2021-10-18T19:01:56.999" v="194" actId="2696"/>
          <pc:sldLayoutMkLst>
            <pc:docMk/>
            <pc:sldMasterMk cId="2779709577" sldId="2147483648"/>
            <pc:sldLayoutMk cId="3726600646" sldId="214748372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21637120" sldId="2147483721"/>
          </pc:sldLayoutMkLst>
        </pc:sldLayoutChg>
        <pc:sldLayoutChg chg="del">
          <pc:chgData name="Cristian Chilipirea" userId="34ab170da5908fc4" providerId="LiveId" clId="{2521351A-FE09-4D61-9EB1-911161C61F51}" dt="2021-10-18T19:01:57.008" v="195" actId="2696"/>
          <pc:sldLayoutMkLst>
            <pc:docMk/>
            <pc:sldMasterMk cId="2779709577" sldId="2147483648"/>
            <pc:sldLayoutMk cId="3473630565" sldId="214748372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80718924" sldId="2147483722"/>
          </pc:sldLayoutMkLst>
        </pc:sldLayoutChg>
        <pc:sldLayoutChg chg="del">
          <pc:chgData name="Cristian Chilipirea" userId="34ab170da5908fc4" providerId="LiveId" clId="{2521351A-FE09-4D61-9EB1-911161C61F51}" dt="2021-10-18T19:01:57.017" v="196" actId="2696"/>
          <pc:sldLayoutMkLst>
            <pc:docMk/>
            <pc:sldMasterMk cId="2779709577" sldId="2147483648"/>
            <pc:sldLayoutMk cId="3841413589" sldId="214748372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688546" sldId="2147483723"/>
          </pc:sldLayoutMkLst>
        </pc:sldLayoutChg>
        <pc:sldLayoutChg chg="del">
          <pc:chgData name="Cristian Chilipirea" userId="34ab170da5908fc4" providerId="LiveId" clId="{2521351A-FE09-4D61-9EB1-911161C61F51}" dt="2021-10-18T19:01:57.026" v="197" actId="2696"/>
          <pc:sldLayoutMkLst>
            <pc:docMk/>
            <pc:sldMasterMk cId="2779709577" sldId="2147483648"/>
            <pc:sldLayoutMk cId="203888619" sldId="214748372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46114618" sldId="2147483724"/>
          </pc:sldLayoutMkLst>
        </pc:sldLayoutChg>
        <pc:sldLayoutChg chg="del">
          <pc:chgData name="Cristian Chilipirea" userId="34ab170da5908fc4" providerId="LiveId" clId="{2521351A-FE09-4D61-9EB1-911161C61F51}" dt="2021-10-18T19:01:57.035" v="198" actId="2696"/>
          <pc:sldLayoutMkLst>
            <pc:docMk/>
            <pc:sldMasterMk cId="2779709577" sldId="2147483648"/>
            <pc:sldLayoutMk cId="1319629565" sldId="214748372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3312046" sldId="2147483725"/>
          </pc:sldLayoutMkLst>
        </pc:sldLayoutChg>
        <pc:sldLayoutChg chg="del">
          <pc:chgData name="Cristian Chilipirea" userId="34ab170da5908fc4" providerId="LiveId" clId="{2521351A-FE09-4D61-9EB1-911161C61F51}" dt="2021-10-18T19:01:57.044" v="199" actId="2696"/>
          <pc:sldLayoutMkLst>
            <pc:docMk/>
            <pc:sldMasterMk cId="2779709577" sldId="2147483648"/>
            <pc:sldLayoutMk cId="654131854" sldId="214748372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13365604" sldId="2147483726"/>
          </pc:sldLayoutMkLst>
        </pc:sldLayoutChg>
        <pc:sldLayoutChg chg="del">
          <pc:chgData name="Cristian Chilipirea" userId="34ab170da5908fc4" providerId="LiveId" clId="{2521351A-FE09-4D61-9EB1-911161C61F51}" dt="2021-10-18T19:01:57.052" v="200" actId="2696"/>
          <pc:sldLayoutMkLst>
            <pc:docMk/>
            <pc:sldMasterMk cId="2779709577" sldId="2147483648"/>
            <pc:sldLayoutMk cId="3981422132" sldId="2147483726"/>
          </pc:sldLayoutMkLst>
        </pc:sldLayoutChg>
        <pc:sldLayoutChg chg="del">
          <pc:chgData name="Cristian Chilipirea" userId="34ab170da5908fc4" providerId="LiveId" clId="{2521351A-FE09-4D61-9EB1-911161C61F51}" dt="2021-10-18T19:01:57.061" v="201" actId="2696"/>
          <pc:sldLayoutMkLst>
            <pc:docMk/>
            <pc:sldMasterMk cId="2779709577" sldId="2147483648"/>
            <pc:sldLayoutMk cId="1617892442" sldId="214748372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24267665" sldId="214748372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16650634" sldId="2147483728"/>
          </pc:sldLayoutMkLst>
        </pc:sldLayoutChg>
        <pc:sldLayoutChg chg="del">
          <pc:chgData name="Cristian Chilipirea" userId="34ab170da5908fc4" providerId="LiveId" clId="{2521351A-FE09-4D61-9EB1-911161C61F51}" dt="2021-10-18T19:01:57.070" v="202" actId="2696"/>
          <pc:sldLayoutMkLst>
            <pc:docMk/>
            <pc:sldMasterMk cId="2779709577" sldId="2147483648"/>
            <pc:sldLayoutMk cId="3894126281" sldId="2147483728"/>
          </pc:sldLayoutMkLst>
        </pc:sldLayoutChg>
        <pc:sldLayoutChg chg="del">
          <pc:chgData name="Cristian Chilipirea" userId="34ab170da5908fc4" providerId="LiveId" clId="{2521351A-FE09-4D61-9EB1-911161C61F51}" dt="2021-10-18T19:01:57.079" v="203" actId="2696"/>
          <pc:sldLayoutMkLst>
            <pc:docMk/>
            <pc:sldMasterMk cId="2779709577" sldId="2147483648"/>
            <pc:sldLayoutMk cId="1716566472" sldId="214748372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27582438" sldId="214748372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073458623" sldId="2147483730"/>
          </pc:sldLayoutMkLst>
        </pc:sldLayoutChg>
        <pc:sldLayoutChg chg="del">
          <pc:chgData name="Cristian Chilipirea" userId="34ab170da5908fc4" providerId="LiveId" clId="{2521351A-FE09-4D61-9EB1-911161C61F51}" dt="2021-10-18T19:01:57.088" v="204" actId="2696"/>
          <pc:sldLayoutMkLst>
            <pc:docMk/>
            <pc:sldMasterMk cId="2779709577" sldId="2147483648"/>
            <pc:sldLayoutMk cId="3202786279" sldId="2147483730"/>
          </pc:sldLayoutMkLst>
        </pc:sldLayoutChg>
        <pc:sldLayoutChg chg="del">
          <pc:chgData name="Cristian Chilipirea" userId="34ab170da5908fc4" providerId="LiveId" clId="{2521351A-FE09-4D61-9EB1-911161C61F51}" dt="2021-10-18T19:01:57.096" v="205" actId="2696"/>
          <pc:sldLayoutMkLst>
            <pc:docMk/>
            <pc:sldMasterMk cId="2779709577" sldId="2147483648"/>
            <pc:sldLayoutMk cId="2379711933" sldId="214748373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00201681" sldId="214748373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97497915" sldId="2147483732"/>
          </pc:sldLayoutMkLst>
        </pc:sldLayoutChg>
        <pc:sldLayoutChg chg="del">
          <pc:chgData name="Cristian Chilipirea" userId="34ab170da5908fc4" providerId="LiveId" clId="{2521351A-FE09-4D61-9EB1-911161C61F51}" dt="2021-10-18T19:01:57.105" v="206" actId="2696"/>
          <pc:sldLayoutMkLst>
            <pc:docMk/>
            <pc:sldMasterMk cId="2779709577" sldId="2147483648"/>
            <pc:sldLayoutMk cId="3246998933" sldId="2147483732"/>
          </pc:sldLayoutMkLst>
        </pc:sldLayoutChg>
        <pc:sldLayoutChg chg="del">
          <pc:chgData name="Cristian Chilipirea" userId="34ab170da5908fc4" providerId="LiveId" clId="{2521351A-FE09-4D61-9EB1-911161C61F51}" dt="2021-10-18T19:01:57.114" v="207" actId="2696"/>
          <pc:sldLayoutMkLst>
            <pc:docMk/>
            <pc:sldMasterMk cId="2779709577" sldId="2147483648"/>
            <pc:sldLayoutMk cId="2069975421" sldId="214748373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93925221" sldId="2147483733"/>
          </pc:sldLayoutMkLst>
        </pc:sldLayoutChg>
        <pc:sldLayoutChg chg="del">
          <pc:chgData name="Cristian Chilipirea" userId="34ab170da5908fc4" providerId="LiveId" clId="{2521351A-FE09-4D61-9EB1-911161C61F51}" dt="2021-10-18T19:01:57.123" v="208" actId="2696"/>
          <pc:sldLayoutMkLst>
            <pc:docMk/>
            <pc:sldMasterMk cId="2779709577" sldId="2147483648"/>
            <pc:sldLayoutMk cId="1423599111" sldId="214748373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06372380" sldId="2147483734"/>
          </pc:sldLayoutMkLst>
        </pc:sldLayoutChg>
        <pc:sldLayoutChg chg="del">
          <pc:chgData name="Cristian Chilipirea" userId="34ab170da5908fc4" providerId="LiveId" clId="{2521351A-FE09-4D61-9EB1-911161C61F51}" dt="2021-10-18T19:01:57.132" v="209" actId="2696"/>
          <pc:sldLayoutMkLst>
            <pc:docMk/>
            <pc:sldMasterMk cId="2779709577" sldId="2147483648"/>
            <pc:sldLayoutMk cId="1211100454" sldId="214748373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32810869" sldId="2147483735"/>
          </pc:sldLayoutMkLst>
        </pc:sldLayoutChg>
        <pc:sldLayoutChg chg="del">
          <pc:chgData name="Cristian Chilipirea" userId="34ab170da5908fc4" providerId="LiveId" clId="{2521351A-FE09-4D61-9EB1-911161C61F51}" dt="2021-10-18T19:01:57.141" v="210" actId="2696"/>
          <pc:sldLayoutMkLst>
            <pc:docMk/>
            <pc:sldMasterMk cId="2779709577" sldId="2147483648"/>
            <pc:sldLayoutMk cId="270889641" sldId="214748373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88501978" sldId="2147483736"/>
          </pc:sldLayoutMkLst>
        </pc:sldLayoutChg>
        <pc:sldLayoutChg chg="del">
          <pc:chgData name="Cristian Chilipirea" userId="34ab170da5908fc4" providerId="LiveId" clId="{2521351A-FE09-4D61-9EB1-911161C61F51}" dt="2021-10-18T19:01:57.150" v="211" actId="2696"/>
          <pc:sldLayoutMkLst>
            <pc:docMk/>
            <pc:sldMasterMk cId="2779709577" sldId="2147483648"/>
            <pc:sldLayoutMk cId="122522891" sldId="214748373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208554090" sldId="214748373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2645567" sldId="2147483738"/>
          </pc:sldLayoutMkLst>
        </pc:sldLayoutChg>
        <pc:sldLayoutChg chg="del">
          <pc:chgData name="Cristian Chilipirea" userId="34ab170da5908fc4" providerId="LiveId" clId="{2521351A-FE09-4D61-9EB1-911161C61F51}" dt="2021-10-18T19:01:57.158" v="212" actId="2696"/>
          <pc:sldLayoutMkLst>
            <pc:docMk/>
            <pc:sldMasterMk cId="2779709577" sldId="2147483648"/>
            <pc:sldLayoutMk cId="3460363374" sldId="2147483738"/>
          </pc:sldLayoutMkLst>
        </pc:sldLayoutChg>
        <pc:sldLayoutChg chg="del">
          <pc:chgData name="Cristian Chilipirea" userId="34ab170da5908fc4" providerId="LiveId" clId="{2521351A-FE09-4D61-9EB1-911161C61F51}" dt="2021-10-18T19:01:57.167" v="213" actId="2696"/>
          <pc:sldLayoutMkLst>
            <pc:docMk/>
            <pc:sldMasterMk cId="2779709577" sldId="2147483648"/>
            <pc:sldLayoutMk cId="425556829" sldId="214748373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05364866" sldId="2147483739"/>
          </pc:sldLayoutMkLst>
        </pc:sldLayoutChg>
        <pc:sldLayoutChg chg="del">
          <pc:chgData name="Cristian Chilipirea" userId="34ab170da5908fc4" providerId="LiveId" clId="{2521351A-FE09-4D61-9EB1-911161C61F51}" dt="2021-10-18T19:01:57.175" v="214" actId="2696"/>
          <pc:sldLayoutMkLst>
            <pc:docMk/>
            <pc:sldMasterMk cId="2779709577" sldId="2147483648"/>
            <pc:sldLayoutMk cId="3337145819" sldId="214748374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73599347" sldId="2147483740"/>
          </pc:sldLayoutMkLst>
        </pc:sldLayoutChg>
        <pc:sldLayoutChg chg="del">
          <pc:chgData name="Cristian Chilipirea" userId="34ab170da5908fc4" providerId="LiveId" clId="{2521351A-FE09-4D61-9EB1-911161C61F51}" dt="2021-10-18T19:01:57.184" v="215" actId="2696"/>
          <pc:sldLayoutMkLst>
            <pc:docMk/>
            <pc:sldMasterMk cId="2779709577" sldId="2147483648"/>
            <pc:sldLayoutMk cId="1949623270" sldId="214748374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48064686" sldId="2147483741"/>
          </pc:sldLayoutMkLst>
        </pc:sldLayoutChg>
        <pc:sldLayoutChg chg="del">
          <pc:chgData name="Cristian Chilipirea" userId="34ab170da5908fc4" providerId="LiveId" clId="{2521351A-FE09-4D61-9EB1-911161C61F51}" dt="2021-10-18T19:01:57.193" v="216" actId="2696"/>
          <pc:sldLayoutMkLst>
            <pc:docMk/>
            <pc:sldMasterMk cId="2779709577" sldId="2147483648"/>
            <pc:sldLayoutMk cId="2888707268" sldId="214748374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71303185" sldId="214748374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41634056" sldId="2147483743"/>
          </pc:sldLayoutMkLst>
        </pc:sldLayoutChg>
        <pc:sldLayoutChg chg="del">
          <pc:chgData name="Cristian Chilipirea" userId="34ab170da5908fc4" providerId="LiveId" clId="{2521351A-FE09-4D61-9EB1-911161C61F51}" dt="2021-10-18T19:01:57.201" v="217" actId="2696"/>
          <pc:sldLayoutMkLst>
            <pc:docMk/>
            <pc:sldMasterMk cId="2779709577" sldId="2147483648"/>
            <pc:sldLayoutMk cId="4231482518" sldId="214748374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92600636" sldId="2147483744"/>
          </pc:sldLayoutMkLst>
        </pc:sldLayoutChg>
        <pc:sldLayoutChg chg="del">
          <pc:chgData name="Cristian Chilipirea" userId="34ab170da5908fc4" providerId="LiveId" clId="{2521351A-FE09-4D61-9EB1-911161C61F51}" dt="2021-10-18T19:01:57.210" v="218" actId="2696"/>
          <pc:sldLayoutMkLst>
            <pc:docMk/>
            <pc:sldMasterMk cId="2779709577" sldId="2147483648"/>
            <pc:sldLayoutMk cId="3781612401" sldId="214748374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88317934" sldId="2147483745"/>
          </pc:sldLayoutMkLst>
        </pc:sldLayoutChg>
        <pc:sldLayoutChg chg="del">
          <pc:chgData name="Cristian Chilipirea" userId="34ab170da5908fc4" providerId="LiveId" clId="{2521351A-FE09-4D61-9EB1-911161C61F51}" dt="2021-10-18T19:01:57.218" v="219" actId="2696"/>
          <pc:sldLayoutMkLst>
            <pc:docMk/>
            <pc:sldMasterMk cId="2779709577" sldId="2147483648"/>
            <pc:sldLayoutMk cId="3989128640" sldId="214748374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7301207" sldId="2147483746"/>
          </pc:sldLayoutMkLst>
        </pc:sldLayoutChg>
        <pc:sldLayoutChg chg="del">
          <pc:chgData name="Cristian Chilipirea" userId="34ab170da5908fc4" providerId="LiveId" clId="{2521351A-FE09-4D61-9EB1-911161C61F51}" dt="2021-10-18T19:01:57.226" v="220" actId="2696"/>
          <pc:sldLayoutMkLst>
            <pc:docMk/>
            <pc:sldMasterMk cId="2779709577" sldId="2147483648"/>
            <pc:sldLayoutMk cId="1185109264" sldId="2147483746"/>
          </pc:sldLayoutMkLst>
        </pc:sldLayoutChg>
        <pc:sldLayoutChg chg="del">
          <pc:chgData name="Cristian Chilipirea" userId="34ab170da5908fc4" providerId="LiveId" clId="{2521351A-FE09-4D61-9EB1-911161C61F51}" dt="2021-10-18T19:01:57.234" v="221" actId="2696"/>
          <pc:sldLayoutMkLst>
            <pc:docMk/>
            <pc:sldMasterMk cId="2779709577" sldId="2147483648"/>
            <pc:sldLayoutMk cId="468568957" sldId="214748374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76759116" sldId="214748374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45930177" sldId="2147483748"/>
          </pc:sldLayoutMkLst>
        </pc:sldLayoutChg>
        <pc:sldLayoutChg chg="del">
          <pc:chgData name="Cristian Chilipirea" userId="34ab170da5908fc4" providerId="LiveId" clId="{2521351A-FE09-4D61-9EB1-911161C61F51}" dt="2021-10-18T19:01:57.242" v="222" actId="2696"/>
          <pc:sldLayoutMkLst>
            <pc:docMk/>
            <pc:sldMasterMk cId="2779709577" sldId="2147483648"/>
            <pc:sldLayoutMk cId="2918080940" sldId="2147483748"/>
          </pc:sldLayoutMkLst>
        </pc:sldLayoutChg>
        <pc:sldLayoutChg chg="del">
          <pc:chgData name="Cristian Chilipirea" userId="34ab170da5908fc4" providerId="LiveId" clId="{2521351A-FE09-4D61-9EB1-911161C61F51}" dt="2021-10-18T19:01:57.250" v="223" actId="2696"/>
          <pc:sldLayoutMkLst>
            <pc:docMk/>
            <pc:sldMasterMk cId="2779709577" sldId="2147483648"/>
            <pc:sldLayoutMk cId="1499233257" sldId="214748374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68876856" sldId="214748374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20843858" sldId="2147483750"/>
          </pc:sldLayoutMkLst>
        </pc:sldLayoutChg>
        <pc:sldLayoutChg chg="del">
          <pc:chgData name="Cristian Chilipirea" userId="34ab170da5908fc4" providerId="LiveId" clId="{2521351A-FE09-4D61-9EB1-911161C61F51}" dt="2021-10-18T19:01:57.259" v="224" actId="2696"/>
          <pc:sldLayoutMkLst>
            <pc:docMk/>
            <pc:sldMasterMk cId="2779709577" sldId="2147483648"/>
            <pc:sldLayoutMk cId="1746740253" sldId="214748375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56736679" sldId="2147483751"/>
          </pc:sldLayoutMkLst>
        </pc:sldLayoutChg>
        <pc:sldLayoutChg chg="del">
          <pc:chgData name="Cristian Chilipirea" userId="34ab170da5908fc4" providerId="LiveId" clId="{2521351A-FE09-4D61-9EB1-911161C61F51}" dt="2021-10-18T19:01:57.267" v="225" actId="2696"/>
          <pc:sldLayoutMkLst>
            <pc:docMk/>
            <pc:sldMasterMk cId="2779709577" sldId="2147483648"/>
            <pc:sldLayoutMk cId="3591130914" sldId="214748375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45549147" sldId="2147483752"/>
          </pc:sldLayoutMkLst>
        </pc:sldLayoutChg>
        <pc:sldLayoutChg chg="del">
          <pc:chgData name="Cristian Chilipirea" userId="34ab170da5908fc4" providerId="LiveId" clId="{2521351A-FE09-4D61-9EB1-911161C61F51}" dt="2021-10-18T19:01:57.276" v="226" actId="2696"/>
          <pc:sldLayoutMkLst>
            <pc:docMk/>
            <pc:sldMasterMk cId="2779709577" sldId="2147483648"/>
            <pc:sldLayoutMk cId="4276589287" sldId="214748375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6629193" sldId="2147483753"/>
          </pc:sldLayoutMkLst>
        </pc:sldLayoutChg>
        <pc:sldLayoutChg chg="del">
          <pc:chgData name="Cristian Chilipirea" userId="34ab170da5908fc4" providerId="LiveId" clId="{2521351A-FE09-4D61-9EB1-911161C61F51}" dt="2021-10-18T19:01:57.284" v="227" actId="2696"/>
          <pc:sldLayoutMkLst>
            <pc:docMk/>
            <pc:sldMasterMk cId="2779709577" sldId="2147483648"/>
            <pc:sldLayoutMk cId="2303267427" sldId="214748375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41588776" sldId="2147483754"/>
          </pc:sldLayoutMkLst>
        </pc:sldLayoutChg>
        <pc:sldLayoutChg chg="del">
          <pc:chgData name="Cristian Chilipirea" userId="34ab170da5908fc4" providerId="LiveId" clId="{2521351A-FE09-4D61-9EB1-911161C61F51}" dt="2021-10-18T19:01:57.293" v="228" actId="2696"/>
          <pc:sldLayoutMkLst>
            <pc:docMk/>
            <pc:sldMasterMk cId="2779709577" sldId="2147483648"/>
            <pc:sldLayoutMk cId="3040719214" sldId="214748375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38933557" sldId="2147483755"/>
          </pc:sldLayoutMkLst>
        </pc:sldLayoutChg>
        <pc:sldLayoutChg chg="del">
          <pc:chgData name="Cristian Chilipirea" userId="34ab170da5908fc4" providerId="LiveId" clId="{2521351A-FE09-4D61-9EB1-911161C61F51}" dt="2021-10-18T19:01:57.301" v="229" actId="2696"/>
          <pc:sldLayoutMkLst>
            <pc:docMk/>
            <pc:sldMasterMk cId="2779709577" sldId="2147483648"/>
            <pc:sldLayoutMk cId="941769873" sldId="214748375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29586781" sldId="2147483756"/>
          </pc:sldLayoutMkLst>
        </pc:sldLayoutChg>
        <pc:sldLayoutChg chg="del">
          <pc:chgData name="Cristian Chilipirea" userId="34ab170da5908fc4" providerId="LiveId" clId="{2521351A-FE09-4D61-9EB1-911161C61F51}" dt="2021-10-18T19:01:57.309" v="230" actId="2696"/>
          <pc:sldLayoutMkLst>
            <pc:docMk/>
            <pc:sldMasterMk cId="2779709577" sldId="2147483648"/>
            <pc:sldLayoutMk cId="3617002458" sldId="2147483756"/>
          </pc:sldLayoutMkLst>
        </pc:sldLayoutChg>
        <pc:sldLayoutChg chg="del">
          <pc:chgData name="Cristian Chilipirea" userId="34ab170da5908fc4" providerId="LiveId" clId="{2521351A-FE09-4D61-9EB1-911161C61F51}" dt="2021-10-18T19:01:57.317" v="231" actId="2696"/>
          <pc:sldLayoutMkLst>
            <pc:docMk/>
            <pc:sldMasterMk cId="2779709577" sldId="2147483648"/>
            <pc:sldLayoutMk cId="265616508" sldId="214748375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76845491" sldId="214748375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60235234" sldId="2147483758"/>
          </pc:sldLayoutMkLst>
        </pc:sldLayoutChg>
        <pc:sldLayoutChg chg="del">
          <pc:chgData name="Cristian Chilipirea" userId="34ab170da5908fc4" providerId="LiveId" clId="{2521351A-FE09-4D61-9EB1-911161C61F51}" dt="2021-10-18T19:01:57.325" v="232" actId="2696"/>
          <pc:sldLayoutMkLst>
            <pc:docMk/>
            <pc:sldMasterMk cId="2779709577" sldId="2147483648"/>
            <pc:sldLayoutMk cId="3475554908" sldId="2147483758"/>
          </pc:sldLayoutMkLst>
        </pc:sldLayoutChg>
        <pc:sldLayoutChg chg="del">
          <pc:chgData name="Cristian Chilipirea" userId="34ab170da5908fc4" providerId="LiveId" clId="{2521351A-FE09-4D61-9EB1-911161C61F51}" dt="2021-10-18T19:01:57.333" v="233" actId="2696"/>
          <pc:sldLayoutMkLst>
            <pc:docMk/>
            <pc:sldMasterMk cId="2779709577" sldId="2147483648"/>
            <pc:sldLayoutMk cId="1897341133" sldId="214748375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20625668" sldId="2147483759"/>
          </pc:sldLayoutMkLst>
        </pc:sldLayoutChg>
        <pc:sldLayoutChg chg="del">
          <pc:chgData name="Cristian Chilipirea" userId="34ab170da5908fc4" providerId="LiveId" clId="{2521351A-FE09-4D61-9EB1-911161C61F51}" dt="2021-10-18T19:01:57.341" v="234" actId="2696"/>
          <pc:sldLayoutMkLst>
            <pc:docMk/>
            <pc:sldMasterMk cId="2779709577" sldId="2147483648"/>
            <pc:sldLayoutMk cId="3388485600" sldId="214748376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38837718" sldId="2147483760"/>
          </pc:sldLayoutMkLst>
        </pc:sldLayoutChg>
        <pc:sldLayoutChg chg="del">
          <pc:chgData name="Cristian Chilipirea" userId="34ab170da5908fc4" providerId="LiveId" clId="{2521351A-FE09-4D61-9EB1-911161C61F51}" dt="2021-10-18T19:01:57.350" v="235" actId="2696"/>
          <pc:sldLayoutMkLst>
            <pc:docMk/>
            <pc:sldMasterMk cId="2779709577" sldId="2147483648"/>
            <pc:sldLayoutMk cId="691840862" sldId="214748376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11439172" sldId="214748376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5396908" sldId="2147483762"/>
          </pc:sldLayoutMkLst>
        </pc:sldLayoutChg>
        <pc:sldLayoutChg chg="del">
          <pc:chgData name="Cristian Chilipirea" userId="34ab170da5908fc4" providerId="LiveId" clId="{2521351A-FE09-4D61-9EB1-911161C61F51}" dt="2021-10-18T19:01:57.358" v="236" actId="2696"/>
          <pc:sldLayoutMkLst>
            <pc:docMk/>
            <pc:sldMasterMk cId="2779709577" sldId="2147483648"/>
            <pc:sldLayoutMk cId="2979783424" sldId="2147483762"/>
          </pc:sldLayoutMkLst>
        </pc:sldLayoutChg>
        <pc:sldLayoutChg chg="del">
          <pc:chgData name="Cristian Chilipirea" userId="34ab170da5908fc4" providerId="LiveId" clId="{2521351A-FE09-4D61-9EB1-911161C61F51}" dt="2021-10-18T19:01:57.366" v="237" actId="2696"/>
          <pc:sldLayoutMkLst>
            <pc:docMk/>
            <pc:sldMasterMk cId="2779709577" sldId="2147483648"/>
            <pc:sldLayoutMk cId="840022237" sldId="214748376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78733242" sldId="214748376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53878314" sldId="2147483764"/>
          </pc:sldLayoutMkLst>
        </pc:sldLayoutChg>
        <pc:sldLayoutChg chg="del">
          <pc:chgData name="Cristian Chilipirea" userId="34ab170da5908fc4" providerId="LiveId" clId="{2521351A-FE09-4D61-9EB1-911161C61F51}" dt="2021-10-18T19:01:57.374" v="238" actId="2696"/>
          <pc:sldLayoutMkLst>
            <pc:docMk/>
            <pc:sldMasterMk cId="2779709577" sldId="2147483648"/>
            <pc:sldLayoutMk cId="2867521945" sldId="214748376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28154313" sldId="2147483765"/>
          </pc:sldLayoutMkLst>
        </pc:sldLayoutChg>
        <pc:sldLayoutChg chg="del">
          <pc:chgData name="Cristian Chilipirea" userId="34ab170da5908fc4" providerId="LiveId" clId="{2521351A-FE09-4D61-9EB1-911161C61F51}" dt="2021-10-18T19:01:57.383" v="239" actId="2696"/>
          <pc:sldLayoutMkLst>
            <pc:docMk/>
            <pc:sldMasterMk cId="2779709577" sldId="2147483648"/>
            <pc:sldLayoutMk cId="3842484090" sldId="214748376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5730161" sldId="2147483766"/>
          </pc:sldLayoutMkLst>
        </pc:sldLayoutChg>
        <pc:sldLayoutChg chg="del">
          <pc:chgData name="Cristian Chilipirea" userId="34ab170da5908fc4" providerId="LiveId" clId="{2521351A-FE09-4D61-9EB1-911161C61F51}" dt="2021-10-18T19:01:57.391" v="240" actId="2696"/>
          <pc:sldLayoutMkLst>
            <pc:docMk/>
            <pc:sldMasterMk cId="2779709577" sldId="2147483648"/>
            <pc:sldLayoutMk cId="3755420794" sldId="2147483766"/>
          </pc:sldLayoutMkLst>
        </pc:sldLayoutChg>
        <pc:sldLayoutChg chg="del">
          <pc:chgData name="Cristian Chilipirea" userId="34ab170da5908fc4" providerId="LiveId" clId="{2521351A-FE09-4D61-9EB1-911161C61F51}" dt="2021-10-18T19:01:57.400" v="241" actId="2696"/>
          <pc:sldLayoutMkLst>
            <pc:docMk/>
            <pc:sldMasterMk cId="2779709577" sldId="2147483648"/>
            <pc:sldLayoutMk cId="530082654" sldId="214748376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05258488" sldId="2147483767"/>
          </pc:sldLayoutMkLst>
        </pc:sldLayoutChg>
        <pc:sldLayoutChg chg="del">
          <pc:chgData name="Cristian Chilipirea" userId="34ab170da5908fc4" providerId="LiveId" clId="{2521351A-FE09-4D61-9EB1-911161C61F51}" dt="2021-10-18T19:01:57.408" v="242" actId="2696"/>
          <pc:sldLayoutMkLst>
            <pc:docMk/>
            <pc:sldMasterMk cId="2779709577" sldId="2147483648"/>
            <pc:sldLayoutMk cId="2957191877" sldId="214748376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38520948" sldId="2147483768"/>
          </pc:sldLayoutMkLst>
        </pc:sldLayoutChg>
        <pc:sldLayoutChg chg="del">
          <pc:chgData name="Cristian Chilipirea" userId="34ab170da5908fc4" providerId="LiveId" clId="{2521351A-FE09-4D61-9EB1-911161C61F51}" dt="2021-10-18T19:01:57.416" v="243" actId="2696"/>
          <pc:sldLayoutMkLst>
            <pc:docMk/>
            <pc:sldMasterMk cId="2779709577" sldId="2147483648"/>
            <pc:sldLayoutMk cId="1475086601" sldId="21474837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19238600" sldId="21474837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29441688" sldId="2147483770"/>
          </pc:sldLayoutMkLst>
        </pc:sldLayoutChg>
        <pc:sldLayoutChg chg="del">
          <pc:chgData name="Cristian Chilipirea" userId="34ab170da5908fc4" providerId="LiveId" clId="{2521351A-FE09-4D61-9EB1-911161C61F51}" dt="2021-10-18T19:01:57.425" v="244" actId="2696"/>
          <pc:sldLayoutMkLst>
            <pc:docMk/>
            <pc:sldMasterMk cId="2779709577" sldId="2147483648"/>
            <pc:sldLayoutMk cId="3664958983" sldId="2147483770"/>
          </pc:sldLayoutMkLst>
        </pc:sldLayoutChg>
        <pc:sldLayoutChg chg="del">
          <pc:chgData name="Cristian Chilipirea" userId="34ab170da5908fc4" providerId="LiveId" clId="{2521351A-FE09-4D61-9EB1-911161C61F51}" dt="2021-10-18T19:01:57.433" v="245" actId="2696"/>
          <pc:sldLayoutMkLst>
            <pc:docMk/>
            <pc:sldMasterMk cId="2779709577" sldId="2147483648"/>
            <pc:sldLayoutMk cId="2601640738" sldId="21474837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00730907" sldId="21474837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96711846" sldId="2147483772"/>
          </pc:sldLayoutMkLst>
        </pc:sldLayoutChg>
        <pc:sldLayoutChg chg="del">
          <pc:chgData name="Cristian Chilipirea" userId="34ab170da5908fc4" providerId="LiveId" clId="{2521351A-FE09-4D61-9EB1-911161C61F51}" dt="2021-10-18T19:01:57.441" v="246" actId="2696"/>
          <pc:sldLayoutMkLst>
            <pc:docMk/>
            <pc:sldMasterMk cId="2779709577" sldId="2147483648"/>
            <pc:sldLayoutMk cId="2860837274" sldId="214748377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863969511" sldId="2147483773"/>
          </pc:sldLayoutMkLst>
        </pc:sldLayoutChg>
        <pc:sldLayoutChg chg="del">
          <pc:chgData name="Cristian Chilipirea" userId="34ab170da5908fc4" providerId="LiveId" clId="{2521351A-FE09-4D61-9EB1-911161C61F51}" dt="2021-10-18T19:01:57.450" v="247" actId="2696"/>
          <pc:sldLayoutMkLst>
            <pc:docMk/>
            <pc:sldMasterMk cId="2779709577" sldId="2147483648"/>
            <pc:sldLayoutMk cId="4015949315" sldId="2147483773"/>
          </pc:sldLayoutMkLst>
        </pc:sldLayoutChg>
        <pc:sldLayoutChg chg="del">
          <pc:chgData name="Cristian Chilipirea" userId="34ab170da5908fc4" providerId="LiveId" clId="{2521351A-FE09-4D61-9EB1-911161C61F51}" dt="2021-10-18T19:01:57.458" v="248" actId="2696"/>
          <pc:sldLayoutMkLst>
            <pc:docMk/>
            <pc:sldMasterMk cId="2779709577" sldId="2147483648"/>
            <pc:sldLayoutMk cId="946104349" sldId="214748377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79076387" sldId="214748377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58366537" sldId="2147483775"/>
          </pc:sldLayoutMkLst>
        </pc:sldLayoutChg>
        <pc:sldLayoutChg chg="del">
          <pc:chgData name="Cristian Chilipirea" userId="34ab170da5908fc4" providerId="LiveId" clId="{2521351A-FE09-4D61-9EB1-911161C61F51}" dt="2021-10-18T19:01:57.466" v="249" actId="2696"/>
          <pc:sldLayoutMkLst>
            <pc:docMk/>
            <pc:sldMasterMk cId="2779709577" sldId="2147483648"/>
            <pc:sldLayoutMk cId="4164582543" sldId="214748377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93558360" sldId="2147483776"/>
          </pc:sldLayoutMkLst>
        </pc:sldLayoutChg>
        <pc:sldLayoutChg chg="del">
          <pc:chgData name="Cristian Chilipirea" userId="34ab170da5908fc4" providerId="LiveId" clId="{2521351A-FE09-4D61-9EB1-911161C61F51}" dt="2021-10-18T19:01:57.474" v="250" actId="2696"/>
          <pc:sldLayoutMkLst>
            <pc:docMk/>
            <pc:sldMasterMk cId="2779709577" sldId="2147483648"/>
            <pc:sldLayoutMk cId="2305110053" sldId="2147483776"/>
          </pc:sldLayoutMkLst>
        </pc:sldLayoutChg>
        <pc:sldLayoutChg chg="del">
          <pc:chgData name="Cristian Chilipirea" userId="34ab170da5908fc4" providerId="LiveId" clId="{2521351A-FE09-4D61-9EB1-911161C61F51}" dt="2021-10-18T19:01:57.482" v="251" actId="2696"/>
          <pc:sldLayoutMkLst>
            <pc:docMk/>
            <pc:sldMasterMk cId="2779709577" sldId="2147483648"/>
            <pc:sldLayoutMk cId="1456220729" sldId="214748377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77120403" sldId="2147483777"/>
          </pc:sldLayoutMkLst>
        </pc:sldLayoutChg>
        <pc:sldLayoutChg chg="del">
          <pc:chgData name="Cristian Chilipirea" userId="34ab170da5908fc4" providerId="LiveId" clId="{2521351A-FE09-4D61-9EB1-911161C61F51}" dt="2021-10-18T19:01:57.490" v="252" actId="2696"/>
          <pc:sldLayoutMkLst>
            <pc:docMk/>
            <pc:sldMasterMk cId="2779709577" sldId="2147483648"/>
            <pc:sldLayoutMk cId="469790991" sldId="214748377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01883819" sldId="2147483778"/>
          </pc:sldLayoutMkLst>
        </pc:sldLayoutChg>
        <pc:sldLayoutChg chg="del">
          <pc:chgData name="Cristian Chilipirea" userId="34ab170da5908fc4" providerId="LiveId" clId="{2521351A-FE09-4D61-9EB1-911161C61F51}" dt="2021-10-18T19:01:57.498" v="253" actId="2696"/>
          <pc:sldLayoutMkLst>
            <pc:docMk/>
            <pc:sldMasterMk cId="2779709577" sldId="2147483648"/>
            <pc:sldLayoutMk cId="1162737115" sldId="214748377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97728464" sldId="2147483779"/>
          </pc:sldLayoutMkLst>
        </pc:sldLayoutChg>
        <pc:sldLayoutChg chg="del">
          <pc:chgData name="Cristian Chilipirea" userId="34ab170da5908fc4" providerId="LiveId" clId="{2521351A-FE09-4D61-9EB1-911161C61F51}" dt="2021-10-18T19:01:57.508" v="254" actId="2696"/>
          <pc:sldLayoutMkLst>
            <pc:docMk/>
            <pc:sldMasterMk cId="2779709577" sldId="2147483648"/>
            <pc:sldLayoutMk cId="2138698404" sldId="214748378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67488630" sldId="2147483780"/>
          </pc:sldLayoutMkLst>
        </pc:sldLayoutChg>
        <pc:sldLayoutChg chg="del">
          <pc:chgData name="Cristian Chilipirea" userId="34ab170da5908fc4" providerId="LiveId" clId="{2521351A-FE09-4D61-9EB1-911161C61F51}" dt="2021-10-18T19:01:57.516" v="255" actId="2696"/>
          <pc:sldLayoutMkLst>
            <pc:docMk/>
            <pc:sldMasterMk cId="2779709577" sldId="2147483648"/>
            <pc:sldLayoutMk cId="1309885804" sldId="214748378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35112334" sldId="214748378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598004648" sldId="2147483782"/>
          </pc:sldLayoutMkLst>
        </pc:sldLayoutChg>
        <pc:sldLayoutChg chg="del">
          <pc:chgData name="Cristian Chilipirea" userId="34ab170da5908fc4" providerId="LiveId" clId="{2521351A-FE09-4D61-9EB1-911161C61F51}" dt="2021-10-18T19:01:57.523" v="256" actId="2696"/>
          <pc:sldLayoutMkLst>
            <pc:docMk/>
            <pc:sldMasterMk cId="2779709577" sldId="2147483648"/>
            <pc:sldLayoutMk cId="3462317026" sldId="214748378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13300510" sldId="2147483783"/>
          </pc:sldLayoutMkLst>
        </pc:sldLayoutChg>
        <pc:sldLayoutChg chg="del">
          <pc:chgData name="Cristian Chilipirea" userId="34ab170da5908fc4" providerId="LiveId" clId="{2521351A-FE09-4D61-9EB1-911161C61F51}" dt="2021-10-18T19:01:57.531" v="257" actId="2696"/>
          <pc:sldLayoutMkLst>
            <pc:docMk/>
            <pc:sldMasterMk cId="2779709577" sldId="2147483648"/>
            <pc:sldLayoutMk cId="4195679621" sldId="2147483783"/>
          </pc:sldLayoutMkLst>
        </pc:sldLayoutChg>
        <pc:sldLayoutChg chg="del">
          <pc:chgData name="Cristian Chilipirea" userId="34ab170da5908fc4" providerId="LiveId" clId="{2521351A-FE09-4D61-9EB1-911161C61F51}" dt="2021-10-18T19:01:57.538" v="258" actId="2696"/>
          <pc:sldLayoutMkLst>
            <pc:docMk/>
            <pc:sldMasterMk cId="2779709577" sldId="2147483648"/>
            <pc:sldLayoutMk cId="1016192569" sldId="214748378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020503946" sldId="214748378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513380115" sldId="2147483785"/>
          </pc:sldLayoutMkLst>
        </pc:sldLayoutChg>
        <pc:sldLayoutChg chg="del">
          <pc:chgData name="Cristian Chilipirea" userId="34ab170da5908fc4" providerId="LiveId" clId="{2521351A-FE09-4D61-9EB1-911161C61F51}" dt="2021-10-18T19:01:57.546" v="259" actId="2696"/>
          <pc:sldLayoutMkLst>
            <pc:docMk/>
            <pc:sldMasterMk cId="2779709577" sldId="2147483648"/>
            <pc:sldLayoutMk cId="1979390023" sldId="214748378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06553145" sldId="2147483786"/>
          </pc:sldLayoutMkLst>
        </pc:sldLayoutChg>
        <pc:sldLayoutChg chg="del">
          <pc:chgData name="Cristian Chilipirea" userId="34ab170da5908fc4" providerId="LiveId" clId="{2521351A-FE09-4D61-9EB1-911161C61F51}" dt="2021-10-18T19:01:57.553" v="260" actId="2696"/>
          <pc:sldLayoutMkLst>
            <pc:docMk/>
            <pc:sldMasterMk cId="2779709577" sldId="2147483648"/>
            <pc:sldLayoutMk cId="2449333946" sldId="2147483786"/>
          </pc:sldLayoutMkLst>
        </pc:sldLayoutChg>
        <pc:sldLayoutChg chg="del">
          <pc:chgData name="Cristian Chilipirea" userId="34ab170da5908fc4" providerId="LiveId" clId="{2521351A-FE09-4D61-9EB1-911161C61F51}" dt="2021-10-18T19:01:57.561" v="261" actId="2696"/>
          <pc:sldLayoutMkLst>
            <pc:docMk/>
            <pc:sldMasterMk cId="2779709577" sldId="2147483648"/>
            <pc:sldLayoutMk cId="838329792" sldId="214748378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19147945" sldId="2147483787"/>
          </pc:sldLayoutMkLst>
        </pc:sldLayoutChg>
        <pc:sldLayoutChg chg="del">
          <pc:chgData name="Cristian Chilipirea" userId="34ab170da5908fc4" providerId="LiveId" clId="{2521351A-FE09-4D61-9EB1-911161C61F51}" dt="2021-10-18T19:01:57.568" v="262" actId="2696"/>
          <pc:sldLayoutMkLst>
            <pc:docMk/>
            <pc:sldMasterMk cId="2779709577" sldId="2147483648"/>
            <pc:sldLayoutMk cId="1503804195" sldId="214748378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292497698" sldId="2147483788"/>
          </pc:sldLayoutMkLst>
        </pc:sldLayoutChg>
        <pc:sldLayoutChg chg="del">
          <pc:chgData name="Cristian Chilipirea" userId="34ab170da5908fc4" providerId="LiveId" clId="{2521351A-FE09-4D61-9EB1-911161C61F51}" dt="2021-10-18T19:01:57.576" v="263" actId="2696"/>
          <pc:sldLayoutMkLst>
            <pc:docMk/>
            <pc:sldMasterMk cId="2779709577" sldId="2147483648"/>
            <pc:sldLayoutMk cId="702955980" sldId="214748378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38973488" sldId="2147483789"/>
          </pc:sldLayoutMkLst>
        </pc:sldLayoutChg>
        <pc:sldLayoutChg chg="del">
          <pc:chgData name="Cristian Chilipirea" userId="34ab170da5908fc4" providerId="LiveId" clId="{2521351A-FE09-4D61-9EB1-911161C61F51}" dt="2021-10-18T19:01:57.584" v="264" actId="2696"/>
          <pc:sldLayoutMkLst>
            <pc:docMk/>
            <pc:sldMasterMk cId="2779709577" sldId="2147483648"/>
            <pc:sldLayoutMk cId="3132463895" sldId="21474837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72278752" sldId="21474837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816552395" sldId="2147483791"/>
          </pc:sldLayoutMkLst>
        </pc:sldLayoutChg>
        <pc:sldLayoutChg chg="del">
          <pc:chgData name="Cristian Chilipirea" userId="34ab170da5908fc4" providerId="LiveId" clId="{2521351A-FE09-4D61-9EB1-911161C61F51}" dt="2021-10-18T19:01:57.591" v="265" actId="2696"/>
          <pc:sldLayoutMkLst>
            <pc:docMk/>
            <pc:sldMasterMk cId="2779709577" sldId="2147483648"/>
            <pc:sldLayoutMk cId="2684004058" sldId="2147483791"/>
          </pc:sldLayoutMkLst>
        </pc:sldLayoutChg>
        <pc:sldLayoutChg chg="del">
          <pc:chgData name="Cristian Chilipirea" userId="34ab170da5908fc4" providerId="LiveId" clId="{2521351A-FE09-4D61-9EB1-911161C61F51}" dt="2021-10-18T19:01:57.599" v="266" actId="2696"/>
          <pc:sldLayoutMkLst>
            <pc:docMk/>
            <pc:sldMasterMk cId="2779709577" sldId="2147483648"/>
            <pc:sldLayoutMk cId="3622991352" sldId="214748379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062686702" sldId="214748379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27359838" sldId="2147483793"/>
          </pc:sldLayoutMkLst>
        </pc:sldLayoutChg>
        <pc:sldLayoutChg chg="del">
          <pc:chgData name="Cristian Chilipirea" userId="34ab170da5908fc4" providerId="LiveId" clId="{2521351A-FE09-4D61-9EB1-911161C61F51}" dt="2021-10-18T19:01:57.607" v="267" actId="2696"/>
          <pc:sldLayoutMkLst>
            <pc:docMk/>
            <pc:sldMasterMk cId="2779709577" sldId="2147483648"/>
            <pc:sldLayoutMk cId="3315245496" sldId="2147483793"/>
          </pc:sldLayoutMkLst>
        </pc:sldLayoutChg>
        <pc:sldLayoutChg chg="del">
          <pc:chgData name="Cristian Chilipirea" userId="34ab170da5908fc4" providerId="LiveId" clId="{2521351A-FE09-4D61-9EB1-911161C61F51}" dt="2021-10-18T19:01:57.614" v="268" actId="2696"/>
          <pc:sldLayoutMkLst>
            <pc:docMk/>
            <pc:sldMasterMk cId="2779709577" sldId="2147483648"/>
            <pc:sldLayoutMk cId="787743897" sldId="21474837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48550151" sldId="21474837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97111980" sldId="2147483795"/>
          </pc:sldLayoutMkLst>
        </pc:sldLayoutChg>
        <pc:sldLayoutChg chg="del">
          <pc:chgData name="Cristian Chilipirea" userId="34ab170da5908fc4" providerId="LiveId" clId="{2521351A-FE09-4D61-9EB1-911161C61F51}" dt="2021-10-18T19:01:57.622" v="269" actId="2696"/>
          <pc:sldLayoutMkLst>
            <pc:docMk/>
            <pc:sldMasterMk cId="2779709577" sldId="2147483648"/>
            <pc:sldLayoutMk cId="4261294640" sldId="2147483795"/>
          </pc:sldLayoutMkLst>
        </pc:sldLayoutChg>
        <pc:sldLayoutChg chg="del">
          <pc:chgData name="Cristian Chilipirea" userId="34ab170da5908fc4" providerId="LiveId" clId="{2521351A-FE09-4D61-9EB1-911161C61F51}" dt="2021-10-18T19:01:57.630" v="270" actId="2696"/>
          <pc:sldLayoutMkLst>
            <pc:docMk/>
            <pc:sldMasterMk cId="2779709577" sldId="2147483648"/>
            <pc:sldLayoutMk cId="1570628386" sldId="214748379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55159310" sldId="2147483796"/>
          </pc:sldLayoutMkLst>
        </pc:sldLayoutChg>
        <pc:sldLayoutChg chg="del">
          <pc:chgData name="Cristian Chilipirea" userId="34ab170da5908fc4" providerId="LiveId" clId="{2521351A-FE09-4D61-9EB1-911161C61F51}" dt="2021-10-18T19:01:57.637" v="271" actId="2696"/>
          <pc:sldLayoutMkLst>
            <pc:docMk/>
            <pc:sldMasterMk cId="2779709577" sldId="2147483648"/>
            <pc:sldLayoutMk cId="2263902527" sldId="214748379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29734724" sldId="2147483797"/>
          </pc:sldLayoutMkLst>
        </pc:sldLayoutChg>
        <pc:sldLayoutChg chg="del">
          <pc:chgData name="Cristian Chilipirea" userId="34ab170da5908fc4" providerId="LiveId" clId="{2521351A-FE09-4D61-9EB1-911161C61F51}" dt="2021-10-18T19:01:57.645" v="272" actId="2696"/>
          <pc:sldLayoutMkLst>
            <pc:docMk/>
            <pc:sldMasterMk cId="2779709577" sldId="2147483648"/>
            <pc:sldLayoutMk cId="1489759442" sldId="214748379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88451558" sldId="2147483798"/>
          </pc:sldLayoutMkLst>
        </pc:sldLayoutChg>
        <pc:sldLayoutChg chg="del">
          <pc:chgData name="Cristian Chilipirea" userId="34ab170da5908fc4" providerId="LiveId" clId="{2521351A-FE09-4D61-9EB1-911161C61F51}" dt="2021-10-18T19:01:57.654" v="273" actId="2696"/>
          <pc:sldLayoutMkLst>
            <pc:docMk/>
            <pc:sldMasterMk cId="2779709577" sldId="2147483648"/>
            <pc:sldLayoutMk cId="573969563" sldId="214748379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93042098" sldId="2147483799"/>
          </pc:sldLayoutMkLst>
        </pc:sldLayoutChg>
        <pc:sldLayoutChg chg="del">
          <pc:chgData name="Cristian Chilipirea" userId="34ab170da5908fc4" providerId="LiveId" clId="{2521351A-FE09-4D61-9EB1-911161C61F51}" dt="2021-10-18T19:01:57.661" v="274" actId="2696"/>
          <pc:sldLayoutMkLst>
            <pc:docMk/>
            <pc:sldMasterMk cId="2779709577" sldId="2147483648"/>
            <pc:sldLayoutMk cId="784935996" sldId="214748380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288718900" sldId="2147483800"/>
          </pc:sldLayoutMkLst>
        </pc:sldLayoutChg>
        <pc:sldLayoutChg chg="del">
          <pc:chgData name="Cristian Chilipirea" userId="34ab170da5908fc4" providerId="LiveId" clId="{2521351A-FE09-4D61-9EB1-911161C61F51}" dt="2021-10-18T19:01:57.669" v="275" actId="2696"/>
          <pc:sldLayoutMkLst>
            <pc:docMk/>
            <pc:sldMasterMk cId="2779709577" sldId="2147483648"/>
            <pc:sldLayoutMk cId="10149356" sldId="214748380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11233143" sldId="2147483801"/>
          </pc:sldLayoutMkLst>
        </pc:sldLayoutChg>
        <pc:sldLayoutChg chg="del">
          <pc:chgData name="Cristian Chilipirea" userId="34ab170da5908fc4" providerId="LiveId" clId="{2521351A-FE09-4D61-9EB1-911161C61F51}" dt="2021-10-18T19:01:57.677" v="276" actId="2696"/>
          <pc:sldLayoutMkLst>
            <pc:docMk/>
            <pc:sldMasterMk cId="2779709577" sldId="2147483648"/>
            <pc:sldLayoutMk cId="3244726281" sldId="214748380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14801425" sldId="214748380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724983304" sldId="2147483803"/>
          </pc:sldLayoutMkLst>
        </pc:sldLayoutChg>
        <pc:sldLayoutChg chg="del">
          <pc:chgData name="Cristian Chilipirea" userId="34ab170da5908fc4" providerId="LiveId" clId="{2521351A-FE09-4D61-9EB1-911161C61F51}" dt="2021-10-18T19:01:57.684" v="277" actId="2696"/>
          <pc:sldLayoutMkLst>
            <pc:docMk/>
            <pc:sldMasterMk cId="2779709577" sldId="2147483648"/>
            <pc:sldLayoutMk cId="1910911928" sldId="2147483803"/>
          </pc:sldLayoutMkLst>
        </pc:sldLayoutChg>
        <pc:sldLayoutChg chg="del">
          <pc:chgData name="Cristian Chilipirea" userId="34ab170da5908fc4" providerId="LiveId" clId="{2521351A-FE09-4D61-9EB1-911161C61F51}" dt="2021-10-18T19:01:57.691" v="278" actId="2696"/>
          <pc:sldLayoutMkLst>
            <pc:docMk/>
            <pc:sldMasterMk cId="2779709577" sldId="2147483648"/>
            <pc:sldLayoutMk cId="412383144" sldId="214748380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948563857" sldId="214748380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7627346" sldId="214748380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72906504" sldId="214748380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98855536" sldId="214748380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286809374" sldId="214748380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781785" sldId="214748380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4255170" sldId="214748381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555587609" sldId="214748381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09921045" sldId="214748381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78071179" sldId="214748381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44434443" sldId="214748381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18638899" sldId="214748381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4165862" sldId="214748381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26336616" sldId="214748381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68474154" sldId="214748381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52361402" sldId="214748381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1659280" sldId="214748382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32788003" sldId="214748382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27249507" sldId="214748382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48700319" sldId="214748382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99692885" sldId="214748382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962974460" sldId="214748382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66167758" sldId="214748382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74590910" sldId="214748382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08017941" sldId="214748382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36292788" sldId="214748382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49816372" sldId="214748383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29341947" sldId="214748383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864951456" sldId="214748383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16651345" sldId="214748383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32714065" sldId="214748383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83019290" sldId="214748383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033374600" sldId="214748383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25358544" sldId="214748383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66424314" sldId="214748383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71762156" sldId="214748383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37392774" sldId="2147483840"/>
          </pc:sldLayoutMkLst>
        </pc:sldLayoutChg>
      </pc:sldMasterChg>
    </pc:docChg>
  </pc:docChgLst>
  <pc:docChgLst>
    <pc:chgData name="Cristian Chilipirea" userId="34ab170da5908fc4" providerId="LiveId" clId="{0F39BEFB-5B02-44DE-924E-C91EBE54DCB3}"/>
    <pc:docChg chg="undo redo custSel addSld delSld modSld sldOrd">
      <pc:chgData name="Cristian Chilipirea" userId="34ab170da5908fc4" providerId="LiveId" clId="{0F39BEFB-5B02-44DE-924E-C91EBE54DCB3}" dt="2021-03-03T23:57:14.608" v="3902"/>
      <pc:docMkLst>
        <pc:docMk/>
      </pc:docMkLst>
      <pc:sldChg chg="modSp mod">
        <pc:chgData name="Cristian Chilipirea" userId="34ab170da5908fc4" providerId="LiveId" clId="{0F39BEFB-5B02-44DE-924E-C91EBE54DCB3}" dt="2021-03-03T15:28:10.442" v="10" actId="790"/>
        <pc:sldMkLst>
          <pc:docMk/>
          <pc:sldMk cId="736295071" sldId="256"/>
        </pc:sldMkLst>
        <pc:spChg chg="mod">
          <ac:chgData name="Cristian Chilipirea" userId="34ab170da5908fc4" providerId="LiveId" clId="{0F39BEFB-5B02-44DE-924E-C91EBE54DCB3}" dt="2021-03-03T15:28:10.442" v="10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0F39BEFB-5B02-44DE-924E-C91EBE54DCB3}" dt="2021-03-03T15:28:35.374" v="11" actId="47"/>
        <pc:sldMkLst>
          <pc:docMk/>
          <pc:sldMk cId="3482872906" sldId="272"/>
        </pc:sldMkLst>
      </pc:sldChg>
      <pc:sldChg chg="del">
        <pc:chgData name="Cristian Chilipirea" userId="34ab170da5908fc4" providerId="LiveId" clId="{0F39BEFB-5B02-44DE-924E-C91EBE54DCB3}" dt="2021-03-03T15:28:35.869" v="12" actId="47"/>
        <pc:sldMkLst>
          <pc:docMk/>
          <pc:sldMk cId="268692477" sldId="273"/>
        </pc:sldMkLst>
      </pc:sldChg>
      <pc:sldChg chg="del">
        <pc:chgData name="Cristian Chilipirea" userId="34ab170da5908fc4" providerId="LiveId" clId="{0F39BEFB-5B02-44DE-924E-C91EBE54DCB3}" dt="2021-03-03T15:28:36.365" v="13" actId="47"/>
        <pc:sldMkLst>
          <pc:docMk/>
          <pc:sldMk cId="3640331398" sldId="277"/>
        </pc:sldMkLst>
      </pc:sldChg>
      <pc:sldChg chg="del">
        <pc:chgData name="Cristian Chilipirea" userId="34ab170da5908fc4" providerId="LiveId" clId="{0F39BEFB-5B02-44DE-924E-C91EBE54DCB3}" dt="2021-03-03T15:28:36.880" v="14" actId="47"/>
        <pc:sldMkLst>
          <pc:docMk/>
          <pc:sldMk cId="1484294611" sldId="278"/>
        </pc:sldMkLst>
      </pc:sldChg>
      <pc:sldChg chg="del">
        <pc:chgData name="Cristian Chilipirea" userId="34ab170da5908fc4" providerId="LiveId" clId="{0F39BEFB-5B02-44DE-924E-C91EBE54DCB3}" dt="2021-03-03T15:28:37.364" v="15" actId="47"/>
        <pc:sldMkLst>
          <pc:docMk/>
          <pc:sldMk cId="1558658334" sldId="279"/>
        </pc:sldMkLst>
      </pc:sldChg>
      <pc:sldChg chg="del">
        <pc:chgData name="Cristian Chilipirea" userId="34ab170da5908fc4" providerId="LiveId" clId="{0F39BEFB-5B02-44DE-924E-C91EBE54DCB3}" dt="2021-03-03T15:28:37.934" v="16" actId="47"/>
        <pc:sldMkLst>
          <pc:docMk/>
          <pc:sldMk cId="3638504370" sldId="280"/>
        </pc:sldMkLst>
      </pc:sldChg>
      <pc:sldChg chg="del">
        <pc:chgData name="Cristian Chilipirea" userId="34ab170da5908fc4" providerId="LiveId" clId="{0F39BEFB-5B02-44DE-924E-C91EBE54DCB3}" dt="2021-03-03T15:28:38.532" v="17" actId="47"/>
        <pc:sldMkLst>
          <pc:docMk/>
          <pc:sldMk cId="3226248072" sldId="281"/>
        </pc:sldMkLst>
      </pc:sldChg>
      <pc:sldChg chg="del">
        <pc:chgData name="Cristian Chilipirea" userId="34ab170da5908fc4" providerId="LiveId" clId="{0F39BEFB-5B02-44DE-924E-C91EBE54DCB3}" dt="2021-03-03T15:28:39.033" v="18" actId="47"/>
        <pc:sldMkLst>
          <pc:docMk/>
          <pc:sldMk cId="2057553431" sldId="282"/>
        </pc:sldMkLst>
      </pc:sldChg>
      <pc:sldChg chg="del">
        <pc:chgData name="Cristian Chilipirea" userId="34ab170da5908fc4" providerId="LiveId" clId="{0F39BEFB-5B02-44DE-924E-C91EBE54DCB3}" dt="2021-03-03T15:28:40.280" v="19" actId="47"/>
        <pc:sldMkLst>
          <pc:docMk/>
          <pc:sldMk cId="3332558954" sldId="283"/>
        </pc:sldMkLst>
      </pc:sldChg>
      <pc:sldChg chg="del">
        <pc:chgData name="Cristian Chilipirea" userId="34ab170da5908fc4" providerId="LiveId" clId="{0F39BEFB-5B02-44DE-924E-C91EBE54DCB3}" dt="2021-03-03T15:31:50.740" v="20" actId="47"/>
        <pc:sldMkLst>
          <pc:docMk/>
          <pc:sldMk cId="3441245440" sldId="284"/>
        </pc:sldMkLst>
      </pc:sldChg>
      <pc:sldChg chg="del">
        <pc:chgData name="Cristian Chilipirea" userId="34ab170da5908fc4" providerId="LiveId" clId="{0F39BEFB-5B02-44DE-924E-C91EBE54DCB3}" dt="2021-03-03T15:31:51.207" v="21" actId="47"/>
        <pc:sldMkLst>
          <pc:docMk/>
          <pc:sldMk cId="2443119524" sldId="285"/>
        </pc:sldMkLst>
      </pc:sldChg>
      <pc:sldChg chg="del">
        <pc:chgData name="Cristian Chilipirea" userId="34ab170da5908fc4" providerId="LiveId" clId="{0F39BEFB-5B02-44DE-924E-C91EBE54DCB3}" dt="2021-03-03T15:31:51.699" v="22" actId="47"/>
        <pc:sldMkLst>
          <pc:docMk/>
          <pc:sldMk cId="2790490649" sldId="286"/>
        </pc:sldMkLst>
      </pc:sldChg>
      <pc:sldChg chg="del">
        <pc:chgData name="Cristian Chilipirea" userId="34ab170da5908fc4" providerId="LiveId" clId="{0F39BEFB-5B02-44DE-924E-C91EBE54DCB3}" dt="2021-03-03T15:31:52.204" v="23" actId="47"/>
        <pc:sldMkLst>
          <pc:docMk/>
          <pc:sldMk cId="2793827775" sldId="287"/>
        </pc:sldMkLst>
      </pc:sldChg>
      <pc:sldChg chg="del">
        <pc:chgData name="Cristian Chilipirea" userId="34ab170da5908fc4" providerId="LiveId" clId="{0F39BEFB-5B02-44DE-924E-C91EBE54DCB3}" dt="2021-03-03T15:31:53.468" v="24" actId="47"/>
        <pc:sldMkLst>
          <pc:docMk/>
          <pc:sldMk cId="2953260411" sldId="288"/>
        </pc:sldMkLst>
      </pc:sldChg>
      <pc:sldChg chg="del">
        <pc:chgData name="Cristian Chilipirea" userId="34ab170da5908fc4" providerId="LiveId" clId="{0F39BEFB-5B02-44DE-924E-C91EBE54DCB3}" dt="2021-03-03T15:31:54.406" v="25" actId="47"/>
        <pc:sldMkLst>
          <pc:docMk/>
          <pc:sldMk cId="3652114634" sldId="289"/>
        </pc:sldMkLst>
      </pc:sldChg>
      <pc:sldChg chg="del">
        <pc:chgData name="Cristian Chilipirea" userId="34ab170da5908fc4" providerId="LiveId" clId="{0F39BEFB-5B02-44DE-924E-C91EBE54DCB3}" dt="2021-03-03T15:31:54.980" v="26" actId="47"/>
        <pc:sldMkLst>
          <pc:docMk/>
          <pc:sldMk cId="3944257487" sldId="290"/>
        </pc:sldMkLst>
      </pc:sldChg>
      <pc:sldChg chg="del">
        <pc:chgData name="Cristian Chilipirea" userId="34ab170da5908fc4" providerId="LiveId" clId="{0F39BEFB-5B02-44DE-924E-C91EBE54DCB3}" dt="2021-03-03T15:31:55.629" v="27" actId="47"/>
        <pc:sldMkLst>
          <pc:docMk/>
          <pc:sldMk cId="1712464244" sldId="291"/>
        </pc:sldMkLst>
      </pc:sldChg>
      <pc:sldChg chg="del">
        <pc:chgData name="Cristian Chilipirea" userId="34ab170da5908fc4" providerId="LiveId" clId="{0F39BEFB-5B02-44DE-924E-C91EBE54DCB3}" dt="2021-03-03T15:31:56.560" v="28" actId="47"/>
        <pc:sldMkLst>
          <pc:docMk/>
          <pc:sldMk cId="2586918357" sldId="292"/>
        </pc:sldMkLst>
      </pc:sldChg>
      <pc:sldChg chg="del">
        <pc:chgData name="Cristian Chilipirea" userId="34ab170da5908fc4" providerId="LiveId" clId="{0F39BEFB-5B02-44DE-924E-C91EBE54DCB3}" dt="2021-03-03T15:31:56.740" v="29" actId="47"/>
        <pc:sldMkLst>
          <pc:docMk/>
          <pc:sldMk cId="1197639748" sldId="293"/>
        </pc:sldMkLst>
      </pc:sldChg>
      <pc:sldChg chg="del">
        <pc:chgData name="Cristian Chilipirea" userId="34ab170da5908fc4" providerId="LiveId" clId="{0F39BEFB-5B02-44DE-924E-C91EBE54DCB3}" dt="2021-03-03T15:31:57.308" v="30" actId="47"/>
        <pc:sldMkLst>
          <pc:docMk/>
          <pc:sldMk cId="1713965941" sldId="294"/>
        </pc:sldMkLst>
      </pc:sldChg>
      <pc:sldChg chg="del">
        <pc:chgData name="Cristian Chilipirea" userId="34ab170da5908fc4" providerId="LiveId" clId="{0F39BEFB-5B02-44DE-924E-C91EBE54DCB3}" dt="2021-03-03T15:32:11.108" v="56" actId="47"/>
        <pc:sldMkLst>
          <pc:docMk/>
          <pc:sldMk cId="3702903717" sldId="295"/>
        </pc:sldMkLst>
      </pc:sldChg>
      <pc:sldChg chg="del">
        <pc:chgData name="Cristian Chilipirea" userId="34ab170da5908fc4" providerId="LiveId" clId="{0F39BEFB-5B02-44DE-924E-C91EBE54DCB3}" dt="2021-03-03T15:31:57.661" v="31" actId="47"/>
        <pc:sldMkLst>
          <pc:docMk/>
          <pc:sldMk cId="72910276" sldId="296"/>
        </pc:sldMkLst>
      </pc:sldChg>
      <pc:sldChg chg="del">
        <pc:chgData name="Cristian Chilipirea" userId="34ab170da5908fc4" providerId="LiveId" clId="{0F39BEFB-5B02-44DE-924E-C91EBE54DCB3}" dt="2021-03-03T15:32:00.026" v="32" actId="47"/>
        <pc:sldMkLst>
          <pc:docMk/>
          <pc:sldMk cId="1256797331" sldId="297"/>
        </pc:sldMkLst>
      </pc:sldChg>
      <pc:sldChg chg="del">
        <pc:chgData name="Cristian Chilipirea" userId="34ab170da5908fc4" providerId="LiveId" clId="{0F39BEFB-5B02-44DE-924E-C91EBE54DCB3}" dt="2021-03-03T15:32:00.414" v="33" actId="47"/>
        <pc:sldMkLst>
          <pc:docMk/>
          <pc:sldMk cId="1637397968" sldId="298"/>
        </pc:sldMkLst>
      </pc:sldChg>
      <pc:sldChg chg="del">
        <pc:chgData name="Cristian Chilipirea" userId="34ab170da5908fc4" providerId="LiveId" clId="{0F39BEFB-5B02-44DE-924E-C91EBE54DCB3}" dt="2021-03-03T15:32:00.662" v="34" actId="47"/>
        <pc:sldMkLst>
          <pc:docMk/>
          <pc:sldMk cId="4023030303" sldId="299"/>
        </pc:sldMkLst>
      </pc:sldChg>
      <pc:sldChg chg="del">
        <pc:chgData name="Cristian Chilipirea" userId="34ab170da5908fc4" providerId="LiveId" clId="{0F39BEFB-5B02-44DE-924E-C91EBE54DCB3}" dt="2021-03-03T15:32:00.895" v="35" actId="47"/>
        <pc:sldMkLst>
          <pc:docMk/>
          <pc:sldMk cId="868890896" sldId="300"/>
        </pc:sldMkLst>
      </pc:sldChg>
      <pc:sldChg chg="del">
        <pc:chgData name="Cristian Chilipirea" userId="34ab170da5908fc4" providerId="LiveId" clId="{0F39BEFB-5B02-44DE-924E-C91EBE54DCB3}" dt="2021-03-03T15:32:01.103" v="36" actId="47"/>
        <pc:sldMkLst>
          <pc:docMk/>
          <pc:sldMk cId="319978144" sldId="301"/>
        </pc:sldMkLst>
      </pc:sldChg>
      <pc:sldChg chg="del">
        <pc:chgData name="Cristian Chilipirea" userId="34ab170da5908fc4" providerId="LiveId" clId="{0F39BEFB-5B02-44DE-924E-C91EBE54DCB3}" dt="2021-03-03T15:32:01.319" v="37" actId="47"/>
        <pc:sldMkLst>
          <pc:docMk/>
          <pc:sldMk cId="3058156533" sldId="302"/>
        </pc:sldMkLst>
      </pc:sldChg>
      <pc:sldChg chg="del">
        <pc:chgData name="Cristian Chilipirea" userId="34ab170da5908fc4" providerId="LiveId" clId="{0F39BEFB-5B02-44DE-924E-C91EBE54DCB3}" dt="2021-03-03T15:32:01.566" v="38" actId="47"/>
        <pc:sldMkLst>
          <pc:docMk/>
          <pc:sldMk cId="575037668" sldId="303"/>
        </pc:sldMkLst>
      </pc:sldChg>
      <pc:sldChg chg="del">
        <pc:chgData name="Cristian Chilipirea" userId="34ab170da5908fc4" providerId="LiveId" clId="{0F39BEFB-5B02-44DE-924E-C91EBE54DCB3}" dt="2021-03-03T15:32:01.774" v="39" actId="47"/>
        <pc:sldMkLst>
          <pc:docMk/>
          <pc:sldMk cId="3508534874" sldId="304"/>
        </pc:sldMkLst>
      </pc:sldChg>
      <pc:sldChg chg="del">
        <pc:chgData name="Cristian Chilipirea" userId="34ab170da5908fc4" providerId="LiveId" clId="{0F39BEFB-5B02-44DE-924E-C91EBE54DCB3}" dt="2021-03-03T15:32:01.990" v="40" actId="47"/>
        <pc:sldMkLst>
          <pc:docMk/>
          <pc:sldMk cId="3483813242" sldId="305"/>
        </pc:sldMkLst>
      </pc:sldChg>
      <pc:sldChg chg="del">
        <pc:chgData name="Cristian Chilipirea" userId="34ab170da5908fc4" providerId="LiveId" clId="{0F39BEFB-5B02-44DE-924E-C91EBE54DCB3}" dt="2021-03-03T15:32:02.221" v="41" actId="47"/>
        <pc:sldMkLst>
          <pc:docMk/>
          <pc:sldMk cId="2502400433" sldId="306"/>
        </pc:sldMkLst>
      </pc:sldChg>
      <pc:sldChg chg="del">
        <pc:chgData name="Cristian Chilipirea" userId="34ab170da5908fc4" providerId="LiveId" clId="{0F39BEFB-5B02-44DE-924E-C91EBE54DCB3}" dt="2021-03-03T15:32:02.444" v="42" actId="47"/>
        <pc:sldMkLst>
          <pc:docMk/>
          <pc:sldMk cId="4272240493" sldId="307"/>
        </pc:sldMkLst>
      </pc:sldChg>
      <pc:sldChg chg="del">
        <pc:chgData name="Cristian Chilipirea" userId="34ab170da5908fc4" providerId="LiveId" clId="{0F39BEFB-5B02-44DE-924E-C91EBE54DCB3}" dt="2021-03-03T15:32:02.820" v="43" actId="47"/>
        <pc:sldMkLst>
          <pc:docMk/>
          <pc:sldMk cId="3743015591" sldId="308"/>
        </pc:sldMkLst>
      </pc:sldChg>
      <pc:sldChg chg="del">
        <pc:chgData name="Cristian Chilipirea" userId="34ab170da5908fc4" providerId="LiveId" clId="{0F39BEFB-5B02-44DE-924E-C91EBE54DCB3}" dt="2021-03-03T15:32:03.205" v="44" actId="47"/>
        <pc:sldMkLst>
          <pc:docMk/>
          <pc:sldMk cId="435606726" sldId="309"/>
        </pc:sldMkLst>
      </pc:sldChg>
      <pc:sldChg chg="del">
        <pc:chgData name="Cristian Chilipirea" userId="34ab170da5908fc4" providerId="LiveId" clId="{0F39BEFB-5B02-44DE-924E-C91EBE54DCB3}" dt="2021-03-03T15:32:03.542" v="45" actId="47"/>
        <pc:sldMkLst>
          <pc:docMk/>
          <pc:sldMk cId="3226318212" sldId="310"/>
        </pc:sldMkLst>
      </pc:sldChg>
      <pc:sldChg chg="del">
        <pc:chgData name="Cristian Chilipirea" userId="34ab170da5908fc4" providerId="LiveId" clId="{0F39BEFB-5B02-44DE-924E-C91EBE54DCB3}" dt="2021-03-03T15:32:03.774" v="46" actId="47"/>
        <pc:sldMkLst>
          <pc:docMk/>
          <pc:sldMk cId="4026177920" sldId="311"/>
        </pc:sldMkLst>
      </pc:sldChg>
      <pc:sldChg chg="del">
        <pc:chgData name="Cristian Chilipirea" userId="34ab170da5908fc4" providerId="LiveId" clId="{0F39BEFB-5B02-44DE-924E-C91EBE54DCB3}" dt="2021-03-03T15:32:04.071" v="47" actId="47"/>
        <pc:sldMkLst>
          <pc:docMk/>
          <pc:sldMk cId="2909063300" sldId="312"/>
        </pc:sldMkLst>
      </pc:sldChg>
      <pc:sldChg chg="del">
        <pc:chgData name="Cristian Chilipirea" userId="34ab170da5908fc4" providerId="LiveId" clId="{0F39BEFB-5B02-44DE-924E-C91EBE54DCB3}" dt="2021-03-03T15:32:04.367" v="48" actId="47"/>
        <pc:sldMkLst>
          <pc:docMk/>
          <pc:sldMk cId="2694556130" sldId="313"/>
        </pc:sldMkLst>
      </pc:sldChg>
      <pc:sldChg chg="del">
        <pc:chgData name="Cristian Chilipirea" userId="34ab170da5908fc4" providerId="LiveId" clId="{0F39BEFB-5B02-44DE-924E-C91EBE54DCB3}" dt="2021-03-03T15:32:04.648" v="49" actId="47"/>
        <pc:sldMkLst>
          <pc:docMk/>
          <pc:sldMk cId="1561489302" sldId="314"/>
        </pc:sldMkLst>
      </pc:sldChg>
      <pc:sldChg chg="del">
        <pc:chgData name="Cristian Chilipirea" userId="34ab170da5908fc4" providerId="LiveId" clId="{0F39BEFB-5B02-44DE-924E-C91EBE54DCB3}" dt="2021-03-03T15:32:04.897" v="50" actId="47"/>
        <pc:sldMkLst>
          <pc:docMk/>
          <pc:sldMk cId="1968087461" sldId="315"/>
        </pc:sldMkLst>
      </pc:sldChg>
      <pc:sldChg chg="del">
        <pc:chgData name="Cristian Chilipirea" userId="34ab170da5908fc4" providerId="LiveId" clId="{0F39BEFB-5B02-44DE-924E-C91EBE54DCB3}" dt="2021-03-03T15:32:05.549" v="51" actId="47"/>
        <pc:sldMkLst>
          <pc:docMk/>
          <pc:sldMk cId="3329611807" sldId="316"/>
        </pc:sldMkLst>
      </pc:sldChg>
      <pc:sldChg chg="del">
        <pc:chgData name="Cristian Chilipirea" userId="34ab170da5908fc4" providerId="LiveId" clId="{0F39BEFB-5B02-44DE-924E-C91EBE54DCB3}" dt="2021-03-03T15:32:05.999" v="52" actId="47"/>
        <pc:sldMkLst>
          <pc:docMk/>
          <pc:sldMk cId="3568295156" sldId="317"/>
        </pc:sldMkLst>
      </pc:sldChg>
      <pc:sldChg chg="del">
        <pc:chgData name="Cristian Chilipirea" userId="34ab170da5908fc4" providerId="LiveId" clId="{0F39BEFB-5B02-44DE-924E-C91EBE54DCB3}" dt="2021-03-03T15:32:08.941" v="54" actId="47"/>
        <pc:sldMkLst>
          <pc:docMk/>
          <pc:sldMk cId="4125431535" sldId="318"/>
        </pc:sldMkLst>
      </pc:sldChg>
      <pc:sldChg chg="del">
        <pc:chgData name="Cristian Chilipirea" userId="34ab170da5908fc4" providerId="LiveId" clId="{0F39BEFB-5B02-44DE-924E-C91EBE54DCB3}" dt="2021-03-03T15:32:09.396" v="55" actId="47"/>
        <pc:sldMkLst>
          <pc:docMk/>
          <pc:sldMk cId="1157086535" sldId="319"/>
        </pc:sldMkLst>
      </pc:sldChg>
      <pc:sldChg chg="del">
        <pc:chgData name="Cristian Chilipirea" userId="34ab170da5908fc4" providerId="LiveId" clId="{0F39BEFB-5B02-44DE-924E-C91EBE54DCB3}" dt="2021-03-03T15:32:11.443" v="57" actId="47"/>
        <pc:sldMkLst>
          <pc:docMk/>
          <pc:sldMk cId="525015272" sldId="322"/>
        </pc:sldMkLst>
      </pc:sldChg>
      <pc:sldChg chg="del">
        <pc:chgData name="Cristian Chilipirea" userId="34ab170da5908fc4" providerId="LiveId" clId="{0F39BEFB-5B02-44DE-924E-C91EBE54DCB3}" dt="2021-03-03T15:32:20.564" v="77" actId="47"/>
        <pc:sldMkLst>
          <pc:docMk/>
          <pc:sldMk cId="276947184" sldId="547"/>
        </pc:sldMkLst>
      </pc:sldChg>
      <pc:sldChg chg="del">
        <pc:chgData name="Cristian Chilipirea" userId="34ab170da5908fc4" providerId="LiveId" clId="{0F39BEFB-5B02-44DE-924E-C91EBE54DCB3}" dt="2021-03-03T15:32:20.147" v="76" actId="47"/>
        <pc:sldMkLst>
          <pc:docMk/>
          <pc:sldMk cId="903023806" sldId="550"/>
        </pc:sldMkLst>
      </pc:sldChg>
      <pc:sldChg chg="del">
        <pc:chgData name="Cristian Chilipirea" userId="34ab170da5908fc4" providerId="LiveId" clId="{0F39BEFB-5B02-44DE-924E-C91EBE54DCB3}" dt="2021-03-03T15:32:20.897" v="78" actId="47"/>
        <pc:sldMkLst>
          <pc:docMk/>
          <pc:sldMk cId="3176134443" sldId="552"/>
        </pc:sldMkLst>
      </pc:sldChg>
      <pc:sldChg chg="del">
        <pc:chgData name="Cristian Chilipirea" userId="34ab170da5908fc4" providerId="LiveId" clId="{0F39BEFB-5B02-44DE-924E-C91EBE54DCB3}" dt="2021-03-03T15:32:21.569" v="79" actId="47"/>
        <pc:sldMkLst>
          <pc:docMk/>
          <pc:sldMk cId="3678026768" sldId="553"/>
        </pc:sldMkLst>
      </pc:sldChg>
      <pc:sldChg chg="del">
        <pc:chgData name="Cristian Chilipirea" userId="34ab170da5908fc4" providerId="LiveId" clId="{0F39BEFB-5B02-44DE-924E-C91EBE54DCB3}" dt="2021-03-03T15:32:21.869" v="80" actId="47"/>
        <pc:sldMkLst>
          <pc:docMk/>
          <pc:sldMk cId="2410928874" sldId="555"/>
        </pc:sldMkLst>
      </pc:sldChg>
      <pc:sldChg chg="del">
        <pc:chgData name="Cristian Chilipirea" userId="34ab170da5908fc4" providerId="LiveId" clId="{0F39BEFB-5B02-44DE-924E-C91EBE54DCB3}" dt="2021-03-03T15:32:22.381" v="82" actId="47"/>
        <pc:sldMkLst>
          <pc:docMk/>
          <pc:sldMk cId="824594544" sldId="556"/>
        </pc:sldMkLst>
      </pc:sldChg>
      <pc:sldChg chg="addSp delSp modSp add mod modClrScheme chgLayout">
        <pc:chgData name="Cristian Chilipirea" userId="34ab170da5908fc4" providerId="LiveId" clId="{0F39BEFB-5B02-44DE-924E-C91EBE54DCB3}" dt="2021-03-03T17:42:06.919" v="1584" actId="478"/>
        <pc:sldMkLst>
          <pc:docMk/>
          <pc:sldMk cId="2297877105" sldId="557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5" creationId="{A8CF83F0-E8D9-48FA-B4E3-13B46E5B0C90}"/>
          </ac:spMkLst>
        </pc:spChg>
        <pc:spChg chg="add del mod ord">
          <ac:chgData name="Cristian Chilipirea" userId="34ab170da5908fc4" providerId="LiveId" clId="{0F39BEFB-5B02-44DE-924E-C91EBE54DCB3}" dt="2021-03-03T17:42:06.919" v="1584" actId="478"/>
          <ac:spMkLst>
            <pc:docMk/>
            <pc:sldMk cId="2297877105" sldId="557"/>
            <ac:spMk id="6" creationId="{20BA9CD9-257A-493F-AC41-461046C18746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893" v="84" actId="47"/>
        <pc:sldMkLst>
          <pc:docMk/>
          <pc:sldMk cId="2675921238" sldId="557"/>
        </pc:sldMkLst>
      </pc:sldChg>
      <pc:sldChg chg="addSp delSp modSp add mod modClrScheme chgLayout">
        <pc:chgData name="Cristian Chilipirea" userId="34ab170da5908fc4" providerId="LiveId" clId="{0F39BEFB-5B02-44DE-924E-C91EBE54DCB3}" dt="2021-03-03T17:42:30.831" v="1585" actId="478"/>
        <pc:sldMkLst>
          <pc:docMk/>
          <pc:sldMk cId="172980680" sldId="558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2" creationId="{9EC244C0-78E8-424E-B32B-1095606939C3}"/>
          </ac:spMkLst>
        </pc:spChg>
        <pc:spChg chg="add del mod ord">
          <ac:chgData name="Cristian Chilipirea" userId="34ab170da5908fc4" providerId="LiveId" clId="{0F39BEFB-5B02-44DE-924E-C91EBE54DCB3}" dt="2021-03-03T17:42:30.831" v="1585" actId="478"/>
          <ac:spMkLst>
            <pc:docMk/>
            <pc:sldMk cId="172980680" sldId="558"/>
            <ac:spMk id="5" creationId="{44EC440C-5BC6-4872-8B7C-48A1681B18F7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726" v="83" actId="47"/>
        <pc:sldMkLst>
          <pc:docMk/>
          <pc:sldMk cId="1074936681" sldId="558"/>
        </pc:sldMkLst>
      </pc:sldChg>
      <pc:sldChg chg="del">
        <pc:chgData name="Cristian Chilipirea" userId="34ab170da5908fc4" providerId="LiveId" clId="{0F39BEFB-5B02-44DE-924E-C91EBE54DCB3}" dt="2021-03-03T15:32:23.884" v="85" actId="47"/>
        <pc:sldMkLst>
          <pc:docMk/>
          <pc:sldMk cId="48851368" sldId="559"/>
        </pc:sldMkLst>
      </pc:sldChg>
      <pc:sldChg chg="addSp delSp modSp add mod modClrScheme chgLayout">
        <pc:chgData name="Cristian Chilipirea" userId="34ab170da5908fc4" providerId="LiveId" clId="{0F39BEFB-5B02-44DE-924E-C91EBE54DCB3}" dt="2021-03-03T17:42:40.236" v="1587" actId="207"/>
        <pc:sldMkLst>
          <pc:docMk/>
          <pc:sldMk cId="372548878" sldId="559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2" creationId="{8A162E69-B42D-49A0-85BB-F101AE731FE3}"/>
          </ac:spMkLst>
        </pc:spChg>
        <pc:spChg chg="add del mod ord">
          <ac:chgData name="Cristian Chilipirea" userId="34ab170da5908fc4" providerId="LiveId" clId="{0F39BEFB-5B02-44DE-924E-C91EBE54DCB3}" dt="2021-03-03T17:42:34.415" v="1586" actId="478"/>
          <ac:spMkLst>
            <pc:docMk/>
            <pc:sldMk cId="372548878" sldId="559"/>
            <ac:spMk id="5" creationId="{A2195FF3-19CD-43BE-965A-18848D7FDEC4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4.396" v="86" actId="47"/>
        <pc:sldMkLst>
          <pc:docMk/>
          <pc:sldMk cId="824751759" sldId="560"/>
        </pc:sldMkLst>
      </pc:sldChg>
      <pc:sldChg chg="addSp delSp modSp add mod modClrScheme chgLayout">
        <pc:chgData name="Cristian Chilipirea" userId="34ab170da5908fc4" providerId="LiveId" clId="{0F39BEFB-5B02-44DE-924E-C91EBE54DCB3}" dt="2021-03-03T17:42:52.910" v="1589" actId="207"/>
        <pc:sldMkLst>
          <pc:docMk/>
          <pc:sldMk cId="3423900012" sldId="560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2" creationId="{97BC1299-545C-4039-8062-FC560B0AC30C}"/>
          </ac:spMkLst>
        </pc:spChg>
        <pc:spChg chg="add del mod ord">
          <ac:chgData name="Cristian Chilipirea" userId="34ab170da5908fc4" providerId="LiveId" clId="{0F39BEFB-5B02-44DE-924E-C91EBE54DCB3}" dt="2021-03-03T17:42:47.255" v="1588" actId="478"/>
          <ac:spMkLst>
            <pc:docMk/>
            <pc:sldMk cId="3423900012" sldId="560"/>
            <ac:spMk id="5" creationId="{18B6D570-BAA3-4ED4-B025-B6E96B421D7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0F39BEFB-5B02-44DE-924E-C91EBE54DCB3}" dt="2021-03-03T17:43:24.307" v="1596" actId="6549"/>
        <pc:sldMkLst>
          <pc:docMk/>
          <pc:sldMk cId="2586525712" sldId="561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2" creationId="{2DE92733-6932-4034-B599-1EBC843EF876}"/>
          </ac:spMkLst>
        </pc:spChg>
        <pc:spChg chg="mod">
          <ac:chgData name="Cristian Chilipirea" userId="34ab170da5908fc4" providerId="LiveId" clId="{0F39BEFB-5B02-44DE-924E-C91EBE54DCB3}" dt="2021-03-03T17:43:24.307" v="1596" actId="6549"/>
          <ac:spMkLst>
            <pc:docMk/>
            <pc:sldMk cId="2586525712" sldId="561"/>
            <ac:spMk id="4" creationId="{00000000-0000-0000-0000-000000000000}"/>
          </ac:spMkLst>
        </pc:spChg>
        <pc:spChg chg="add del mod ord">
          <ac:chgData name="Cristian Chilipirea" userId="34ab170da5908fc4" providerId="LiveId" clId="{0F39BEFB-5B02-44DE-924E-C91EBE54DCB3}" dt="2021-03-03T17:43:01.835" v="1590" actId="478"/>
          <ac:spMkLst>
            <pc:docMk/>
            <pc:sldMk cId="2586525712" sldId="561"/>
            <ac:spMk id="5" creationId="{E2340495-E058-4624-8F31-96809402FDC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2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5.291" v="87" actId="47"/>
        <pc:sldMkLst>
          <pc:docMk/>
          <pc:sldMk cId="2761971886" sldId="561"/>
        </pc:sldMkLst>
      </pc:sldChg>
      <pc:sldChg chg="del">
        <pc:chgData name="Cristian Chilipirea" userId="34ab170da5908fc4" providerId="LiveId" clId="{0F39BEFB-5B02-44DE-924E-C91EBE54DCB3}" dt="2021-03-03T15:32:25.630" v="88" actId="47"/>
        <pc:sldMkLst>
          <pc:docMk/>
          <pc:sldMk cId="3734307052" sldId="562"/>
        </pc:sldMkLst>
      </pc:sldChg>
      <pc:sldChg chg="del">
        <pc:chgData name="Cristian Chilipirea" userId="34ab170da5908fc4" providerId="LiveId" clId="{0F39BEFB-5B02-44DE-924E-C91EBE54DCB3}" dt="2021-03-03T15:32:26.037" v="89" actId="47"/>
        <pc:sldMkLst>
          <pc:docMk/>
          <pc:sldMk cId="1831446351" sldId="563"/>
        </pc:sldMkLst>
      </pc:sldChg>
      <pc:sldChg chg="del">
        <pc:chgData name="Cristian Chilipirea" userId="34ab170da5908fc4" providerId="LiveId" clId="{0F39BEFB-5B02-44DE-924E-C91EBE54DCB3}" dt="2021-03-03T15:32:26.644" v="90" actId="47"/>
        <pc:sldMkLst>
          <pc:docMk/>
          <pc:sldMk cId="2921147139" sldId="564"/>
        </pc:sldMkLst>
      </pc:sldChg>
      <pc:sldChg chg="del">
        <pc:chgData name="Cristian Chilipirea" userId="34ab170da5908fc4" providerId="LiveId" clId="{0F39BEFB-5B02-44DE-924E-C91EBE54DCB3}" dt="2021-03-03T15:32:27.084" v="91" actId="47"/>
        <pc:sldMkLst>
          <pc:docMk/>
          <pc:sldMk cId="2874445740" sldId="565"/>
        </pc:sldMkLst>
      </pc:sldChg>
      <pc:sldChg chg="del">
        <pc:chgData name="Cristian Chilipirea" userId="34ab170da5908fc4" providerId="LiveId" clId="{0F39BEFB-5B02-44DE-924E-C91EBE54DCB3}" dt="2021-03-03T15:32:27.911" v="92" actId="47"/>
        <pc:sldMkLst>
          <pc:docMk/>
          <pc:sldMk cId="4118544830" sldId="566"/>
        </pc:sldMkLst>
      </pc:sldChg>
      <pc:sldChg chg="del">
        <pc:chgData name="Cristian Chilipirea" userId="34ab170da5908fc4" providerId="LiveId" clId="{0F39BEFB-5B02-44DE-924E-C91EBE54DCB3}" dt="2021-03-03T15:32:29.974" v="93" actId="47"/>
        <pc:sldMkLst>
          <pc:docMk/>
          <pc:sldMk cId="2795146843" sldId="567"/>
        </pc:sldMkLst>
      </pc:sldChg>
      <pc:sldChg chg="del">
        <pc:chgData name="Cristian Chilipirea" userId="34ab170da5908fc4" providerId="LiveId" clId="{0F39BEFB-5B02-44DE-924E-C91EBE54DCB3}" dt="2021-03-03T15:32:30.853" v="94" actId="47"/>
        <pc:sldMkLst>
          <pc:docMk/>
          <pc:sldMk cId="3497467475" sldId="568"/>
        </pc:sldMkLst>
      </pc:sldChg>
      <pc:sldChg chg="del">
        <pc:chgData name="Cristian Chilipirea" userId="34ab170da5908fc4" providerId="LiveId" clId="{0F39BEFB-5B02-44DE-924E-C91EBE54DCB3}" dt="2021-03-03T15:32:31.158" v="95" actId="47"/>
        <pc:sldMkLst>
          <pc:docMk/>
          <pc:sldMk cId="3698025032" sldId="569"/>
        </pc:sldMkLst>
      </pc:sldChg>
      <pc:sldChg chg="del">
        <pc:chgData name="Cristian Chilipirea" userId="34ab170da5908fc4" providerId="LiveId" clId="{0F39BEFB-5B02-44DE-924E-C91EBE54DCB3}" dt="2021-03-03T15:32:31.491" v="96" actId="47"/>
        <pc:sldMkLst>
          <pc:docMk/>
          <pc:sldMk cId="1892795954" sldId="570"/>
        </pc:sldMkLst>
      </pc:sldChg>
      <pc:sldChg chg="del">
        <pc:chgData name="Cristian Chilipirea" userId="34ab170da5908fc4" providerId="LiveId" clId="{0F39BEFB-5B02-44DE-924E-C91EBE54DCB3}" dt="2021-03-03T15:32:31.888" v="97" actId="47"/>
        <pc:sldMkLst>
          <pc:docMk/>
          <pc:sldMk cId="3677636954" sldId="571"/>
        </pc:sldMkLst>
      </pc:sldChg>
      <pc:sldChg chg="del">
        <pc:chgData name="Cristian Chilipirea" userId="34ab170da5908fc4" providerId="LiveId" clId="{0F39BEFB-5B02-44DE-924E-C91EBE54DCB3}" dt="2021-03-03T15:32:32.856" v="98" actId="47"/>
        <pc:sldMkLst>
          <pc:docMk/>
          <pc:sldMk cId="1585199923" sldId="572"/>
        </pc:sldMkLst>
      </pc:sldChg>
      <pc:sldChg chg="del">
        <pc:chgData name="Cristian Chilipirea" userId="34ab170da5908fc4" providerId="LiveId" clId="{0F39BEFB-5B02-44DE-924E-C91EBE54DCB3}" dt="2021-03-03T15:32:33.376" v="99" actId="47"/>
        <pc:sldMkLst>
          <pc:docMk/>
          <pc:sldMk cId="1612264969" sldId="573"/>
        </pc:sldMkLst>
      </pc:sldChg>
      <pc:sldChg chg="del">
        <pc:chgData name="Cristian Chilipirea" userId="34ab170da5908fc4" providerId="LiveId" clId="{0F39BEFB-5B02-44DE-924E-C91EBE54DCB3}" dt="2021-03-03T15:32:34.295" v="100" actId="47"/>
        <pc:sldMkLst>
          <pc:docMk/>
          <pc:sldMk cId="3180868532" sldId="574"/>
        </pc:sldMkLst>
      </pc:sldChg>
      <pc:sldChg chg="del">
        <pc:chgData name="Cristian Chilipirea" userId="34ab170da5908fc4" providerId="LiveId" clId="{0F39BEFB-5B02-44DE-924E-C91EBE54DCB3}" dt="2021-03-03T15:32:34.624" v="101" actId="47"/>
        <pc:sldMkLst>
          <pc:docMk/>
          <pc:sldMk cId="701577345" sldId="575"/>
        </pc:sldMkLst>
      </pc:sldChg>
      <pc:sldChg chg="del">
        <pc:chgData name="Cristian Chilipirea" userId="34ab170da5908fc4" providerId="LiveId" clId="{0F39BEFB-5B02-44DE-924E-C91EBE54DCB3}" dt="2021-03-03T15:32:35.280" v="102" actId="47"/>
        <pc:sldMkLst>
          <pc:docMk/>
          <pc:sldMk cId="2138852437" sldId="576"/>
        </pc:sldMkLst>
      </pc:sldChg>
      <pc:sldChg chg="del">
        <pc:chgData name="Cristian Chilipirea" userId="34ab170da5908fc4" providerId="LiveId" clId="{0F39BEFB-5B02-44DE-924E-C91EBE54DCB3}" dt="2021-03-03T15:32:36.399" v="103" actId="47"/>
        <pc:sldMkLst>
          <pc:docMk/>
          <pc:sldMk cId="3977793817" sldId="577"/>
        </pc:sldMkLst>
      </pc:sldChg>
      <pc:sldChg chg="del">
        <pc:chgData name="Cristian Chilipirea" userId="34ab170da5908fc4" providerId="LiveId" clId="{0F39BEFB-5B02-44DE-924E-C91EBE54DCB3}" dt="2021-03-03T15:32:36.735" v="104" actId="47"/>
        <pc:sldMkLst>
          <pc:docMk/>
          <pc:sldMk cId="1540065597" sldId="578"/>
        </pc:sldMkLst>
      </pc:sldChg>
      <pc:sldChg chg="del">
        <pc:chgData name="Cristian Chilipirea" userId="34ab170da5908fc4" providerId="LiveId" clId="{0F39BEFB-5B02-44DE-924E-C91EBE54DCB3}" dt="2021-03-03T15:32:22.135" v="81" actId="47"/>
        <pc:sldMkLst>
          <pc:docMk/>
          <pc:sldMk cId="2219656957" sldId="579"/>
        </pc:sldMkLst>
      </pc:sldChg>
      <pc:sldChg chg="del">
        <pc:chgData name="Cristian Chilipirea" userId="34ab170da5908fc4" providerId="LiveId" clId="{0F39BEFB-5B02-44DE-924E-C91EBE54DCB3}" dt="2021-03-03T15:32:37.325" v="105" actId="47"/>
        <pc:sldMkLst>
          <pc:docMk/>
          <pc:sldMk cId="2079583564" sldId="580"/>
        </pc:sldMkLst>
      </pc:sldChg>
      <pc:sldChg chg="del">
        <pc:chgData name="Cristian Chilipirea" userId="34ab170da5908fc4" providerId="LiveId" clId="{0F39BEFB-5B02-44DE-924E-C91EBE54DCB3}" dt="2021-03-03T15:32:37.660" v="106" actId="47"/>
        <pc:sldMkLst>
          <pc:docMk/>
          <pc:sldMk cId="144049724" sldId="581"/>
        </pc:sldMkLst>
      </pc:sldChg>
      <pc:sldChg chg="del">
        <pc:chgData name="Cristian Chilipirea" userId="34ab170da5908fc4" providerId="LiveId" clId="{0F39BEFB-5B02-44DE-924E-C91EBE54DCB3}" dt="2021-03-03T15:32:39.118" v="107" actId="47"/>
        <pc:sldMkLst>
          <pc:docMk/>
          <pc:sldMk cId="2209618566" sldId="582"/>
        </pc:sldMkLst>
      </pc:sldChg>
      <pc:sldChg chg="del">
        <pc:chgData name="Cristian Chilipirea" userId="34ab170da5908fc4" providerId="LiveId" clId="{0F39BEFB-5B02-44DE-924E-C91EBE54DCB3}" dt="2021-03-03T15:32:40.264" v="108" actId="47"/>
        <pc:sldMkLst>
          <pc:docMk/>
          <pc:sldMk cId="1198370495" sldId="583"/>
        </pc:sldMkLst>
      </pc:sldChg>
      <pc:sldChg chg="del">
        <pc:chgData name="Cristian Chilipirea" userId="34ab170da5908fc4" providerId="LiveId" clId="{0F39BEFB-5B02-44DE-924E-C91EBE54DCB3}" dt="2021-03-03T15:32:41.738" v="110" actId="47"/>
        <pc:sldMkLst>
          <pc:docMk/>
          <pc:sldMk cId="1359383787" sldId="58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38310151" sldId="58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88151205" sldId="58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81471145" sldId="58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528197973" sldId="58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287048085" sldId="59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31174030" sldId="59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221651538" sldId="59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92642322" sldId="59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878214405" sldId="59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181293268" sldId="59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106375257" sldId="59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711707616" sldId="59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962520965" sldId="59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044981453" sldId="60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48613112" sldId="60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485695320" sldId="60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84853342" sldId="60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884066094" sldId="60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19897751" sldId="60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29601204" sldId="60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748028044" sldId="60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29723783" sldId="60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444809045" sldId="60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56891915" sldId="61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269401478" sldId="612"/>
        </pc:sldMkLst>
      </pc:sldChg>
      <pc:sldChg chg="del">
        <pc:chgData name="Cristian Chilipirea" userId="34ab170da5908fc4" providerId="LiveId" clId="{0F39BEFB-5B02-44DE-924E-C91EBE54DCB3}" dt="2021-03-03T15:32:12.026" v="58" actId="47"/>
        <pc:sldMkLst>
          <pc:docMk/>
          <pc:sldMk cId="2919561066" sldId="613"/>
        </pc:sldMkLst>
      </pc:sldChg>
      <pc:sldChg chg="del">
        <pc:chgData name="Cristian Chilipirea" userId="34ab170da5908fc4" providerId="LiveId" clId="{0F39BEFB-5B02-44DE-924E-C91EBE54DCB3}" dt="2021-03-03T15:32:12.421" v="59" actId="47"/>
        <pc:sldMkLst>
          <pc:docMk/>
          <pc:sldMk cId="3172639705" sldId="614"/>
        </pc:sldMkLst>
      </pc:sldChg>
      <pc:sldChg chg="del">
        <pc:chgData name="Cristian Chilipirea" userId="34ab170da5908fc4" providerId="LiveId" clId="{0F39BEFB-5B02-44DE-924E-C91EBE54DCB3}" dt="2021-03-03T15:32:12.861" v="60" actId="47"/>
        <pc:sldMkLst>
          <pc:docMk/>
          <pc:sldMk cId="4082489489" sldId="615"/>
        </pc:sldMkLst>
      </pc:sldChg>
      <pc:sldChg chg="del">
        <pc:chgData name="Cristian Chilipirea" userId="34ab170da5908fc4" providerId="LiveId" clId="{0F39BEFB-5B02-44DE-924E-C91EBE54DCB3}" dt="2021-03-03T15:32:13.182" v="61" actId="47"/>
        <pc:sldMkLst>
          <pc:docMk/>
          <pc:sldMk cId="2222932814" sldId="616"/>
        </pc:sldMkLst>
      </pc:sldChg>
      <pc:sldChg chg="del">
        <pc:chgData name="Cristian Chilipirea" userId="34ab170da5908fc4" providerId="LiveId" clId="{0F39BEFB-5B02-44DE-924E-C91EBE54DCB3}" dt="2021-03-03T15:32:13.518" v="62" actId="47"/>
        <pc:sldMkLst>
          <pc:docMk/>
          <pc:sldMk cId="3671577175" sldId="617"/>
        </pc:sldMkLst>
      </pc:sldChg>
      <pc:sldChg chg="del">
        <pc:chgData name="Cristian Chilipirea" userId="34ab170da5908fc4" providerId="LiveId" clId="{0F39BEFB-5B02-44DE-924E-C91EBE54DCB3}" dt="2021-03-03T15:32:13.937" v="63" actId="47"/>
        <pc:sldMkLst>
          <pc:docMk/>
          <pc:sldMk cId="4217856432" sldId="618"/>
        </pc:sldMkLst>
      </pc:sldChg>
      <pc:sldChg chg="del">
        <pc:chgData name="Cristian Chilipirea" userId="34ab170da5908fc4" providerId="LiveId" clId="{0F39BEFB-5B02-44DE-924E-C91EBE54DCB3}" dt="2021-03-03T15:32:14.382" v="64" actId="47"/>
        <pc:sldMkLst>
          <pc:docMk/>
          <pc:sldMk cId="1903833904" sldId="619"/>
        </pc:sldMkLst>
      </pc:sldChg>
      <pc:sldChg chg="del">
        <pc:chgData name="Cristian Chilipirea" userId="34ab170da5908fc4" providerId="LiveId" clId="{0F39BEFB-5B02-44DE-924E-C91EBE54DCB3}" dt="2021-03-03T15:32:14.966" v="65" actId="47"/>
        <pc:sldMkLst>
          <pc:docMk/>
          <pc:sldMk cId="1427541841" sldId="620"/>
        </pc:sldMkLst>
      </pc:sldChg>
      <pc:sldChg chg="del">
        <pc:chgData name="Cristian Chilipirea" userId="34ab170da5908fc4" providerId="LiveId" clId="{0F39BEFB-5B02-44DE-924E-C91EBE54DCB3}" dt="2021-03-03T15:32:15.374" v="66" actId="47"/>
        <pc:sldMkLst>
          <pc:docMk/>
          <pc:sldMk cId="4291518200" sldId="621"/>
        </pc:sldMkLst>
      </pc:sldChg>
      <pc:sldChg chg="del">
        <pc:chgData name="Cristian Chilipirea" userId="34ab170da5908fc4" providerId="LiveId" clId="{0F39BEFB-5B02-44DE-924E-C91EBE54DCB3}" dt="2021-03-03T15:32:15.910" v="67" actId="47"/>
        <pc:sldMkLst>
          <pc:docMk/>
          <pc:sldMk cId="3098239973" sldId="622"/>
        </pc:sldMkLst>
      </pc:sldChg>
      <pc:sldChg chg="del">
        <pc:chgData name="Cristian Chilipirea" userId="34ab170da5908fc4" providerId="LiveId" clId="{0F39BEFB-5B02-44DE-924E-C91EBE54DCB3}" dt="2021-03-03T15:32:16.509" v="68" actId="47"/>
        <pc:sldMkLst>
          <pc:docMk/>
          <pc:sldMk cId="1997918954" sldId="623"/>
        </pc:sldMkLst>
      </pc:sldChg>
      <pc:sldChg chg="del">
        <pc:chgData name="Cristian Chilipirea" userId="34ab170da5908fc4" providerId="LiveId" clId="{0F39BEFB-5B02-44DE-924E-C91EBE54DCB3}" dt="2021-03-03T15:32:19.683" v="75" actId="47"/>
        <pc:sldMkLst>
          <pc:docMk/>
          <pc:sldMk cId="1876029715" sldId="624"/>
        </pc:sldMkLst>
      </pc:sldChg>
      <pc:sldChg chg="del">
        <pc:chgData name="Cristian Chilipirea" userId="34ab170da5908fc4" providerId="LiveId" clId="{0F39BEFB-5B02-44DE-924E-C91EBE54DCB3}" dt="2021-03-03T15:32:16.846" v="69" actId="47"/>
        <pc:sldMkLst>
          <pc:docMk/>
          <pc:sldMk cId="1552834307" sldId="625"/>
        </pc:sldMkLst>
      </pc:sldChg>
      <pc:sldChg chg="del">
        <pc:chgData name="Cristian Chilipirea" userId="34ab170da5908fc4" providerId="LiveId" clId="{0F39BEFB-5B02-44DE-924E-C91EBE54DCB3}" dt="2021-03-03T15:32:17.300" v="70" actId="47"/>
        <pc:sldMkLst>
          <pc:docMk/>
          <pc:sldMk cId="791408128" sldId="626"/>
        </pc:sldMkLst>
      </pc:sldChg>
      <pc:sldChg chg="del">
        <pc:chgData name="Cristian Chilipirea" userId="34ab170da5908fc4" providerId="LiveId" clId="{0F39BEFB-5B02-44DE-924E-C91EBE54DCB3}" dt="2021-03-03T15:32:17.665" v="71" actId="47"/>
        <pc:sldMkLst>
          <pc:docMk/>
          <pc:sldMk cId="1517287947" sldId="627"/>
        </pc:sldMkLst>
      </pc:sldChg>
      <pc:sldChg chg="del">
        <pc:chgData name="Cristian Chilipirea" userId="34ab170da5908fc4" providerId="LiveId" clId="{0F39BEFB-5B02-44DE-924E-C91EBE54DCB3}" dt="2021-03-03T15:32:17.995" v="72" actId="47"/>
        <pc:sldMkLst>
          <pc:docMk/>
          <pc:sldMk cId="1507656073" sldId="628"/>
        </pc:sldMkLst>
      </pc:sldChg>
      <pc:sldChg chg="del">
        <pc:chgData name="Cristian Chilipirea" userId="34ab170da5908fc4" providerId="LiveId" clId="{0F39BEFB-5B02-44DE-924E-C91EBE54DCB3}" dt="2021-03-03T15:32:18.643" v="73" actId="47"/>
        <pc:sldMkLst>
          <pc:docMk/>
          <pc:sldMk cId="546258490" sldId="629"/>
        </pc:sldMkLst>
      </pc:sldChg>
      <pc:sldChg chg="del">
        <pc:chgData name="Cristian Chilipirea" userId="34ab170da5908fc4" providerId="LiveId" clId="{0F39BEFB-5B02-44DE-924E-C91EBE54DCB3}" dt="2021-03-03T15:32:18.945" v="74" actId="47"/>
        <pc:sldMkLst>
          <pc:docMk/>
          <pc:sldMk cId="85156069" sldId="630"/>
        </pc:sldMkLst>
      </pc:sldChg>
      <pc:sldChg chg="del">
        <pc:chgData name="Cristian Chilipirea" userId="34ab170da5908fc4" providerId="LiveId" clId="{0F39BEFB-5B02-44DE-924E-C91EBE54DCB3}" dt="2021-03-03T17:31:16.312" v="1453" actId="47"/>
        <pc:sldMkLst>
          <pc:docMk/>
          <pc:sldMk cId="1008001726" sldId="631"/>
        </pc:sldMkLst>
      </pc:sldChg>
      <pc:sldChg chg="del">
        <pc:chgData name="Cristian Chilipirea" userId="34ab170da5908fc4" providerId="LiveId" clId="{0F39BEFB-5B02-44DE-924E-C91EBE54DCB3}" dt="2021-03-03T17:31:17.905" v="1456" actId="47"/>
        <pc:sldMkLst>
          <pc:docMk/>
          <pc:sldMk cId="345249067" sldId="632"/>
        </pc:sldMkLst>
      </pc:sldChg>
      <pc:sldChg chg="del">
        <pc:chgData name="Cristian Chilipirea" userId="34ab170da5908fc4" providerId="LiveId" clId="{0F39BEFB-5B02-44DE-924E-C91EBE54DCB3}" dt="2021-03-03T17:31:17.491" v="1455" actId="47"/>
        <pc:sldMkLst>
          <pc:docMk/>
          <pc:sldMk cId="672748770" sldId="633"/>
        </pc:sldMkLst>
      </pc:sldChg>
      <pc:sldChg chg="del">
        <pc:chgData name="Cristian Chilipirea" userId="34ab170da5908fc4" providerId="LiveId" clId="{0F39BEFB-5B02-44DE-924E-C91EBE54DCB3}" dt="2021-03-03T17:31:19.443" v="1458" actId="47"/>
        <pc:sldMkLst>
          <pc:docMk/>
          <pc:sldMk cId="1308790049" sldId="634"/>
        </pc:sldMkLst>
      </pc:sldChg>
      <pc:sldChg chg="del">
        <pc:chgData name="Cristian Chilipirea" userId="34ab170da5908fc4" providerId="LiveId" clId="{0F39BEFB-5B02-44DE-924E-C91EBE54DCB3}" dt="2021-03-03T17:31:20.499" v="1459" actId="47"/>
        <pc:sldMkLst>
          <pc:docMk/>
          <pc:sldMk cId="1836995851" sldId="635"/>
        </pc:sldMkLst>
      </pc:sldChg>
      <pc:sldChg chg="del">
        <pc:chgData name="Cristian Chilipirea" userId="34ab170da5908fc4" providerId="LiveId" clId="{0F39BEFB-5B02-44DE-924E-C91EBE54DCB3}" dt="2021-03-03T17:31:18.481" v="1457" actId="47"/>
        <pc:sldMkLst>
          <pc:docMk/>
          <pc:sldMk cId="1700168700" sldId="636"/>
        </pc:sldMkLst>
      </pc:sldChg>
      <pc:sldChg chg="del">
        <pc:chgData name="Cristian Chilipirea" userId="34ab170da5908fc4" providerId="LiveId" clId="{0F39BEFB-5B02-44DE-924E-C91EBE54DCB3}" dt="2021-03-03T17:31:21.730" v="1460" actId="47"/>
        <pc:sldMkLst>
          <pc:docMk/>
          <pc:sldMk cId="2240652187" sldId="637"/>
        </pc:sldMkLst>
      </pc:sldChg>
      <pc:sldChg chg="del">
        <pc:chgData name="Cristian Chilipirea" userId="34ab170da5908fc4" providerId="LiveId" clId="{0F39BEFB-5B02-44DE-924E-C91EBE54DCB3}" dt="2021-03-03T17:31:23.175" v="1461" actId="47"/>
        <pc:sldMkLst>
          <pc:docMk/>
          <pc:sldMk cId="2849444599" sldId="638"/>
        </pc:sldMkLst>
      </pc:sldChg>
      <pc:sldChg chg="del">
        <pc:chgData name="Cristian Chilipirea" userId="34ab170da5908fc4" providerId="LiveId" clId="{0F39BEFB-5B02-44DE-924E-C91EBE54DCB3}" dt="2021-03-03T17:31:24.196" v="1462" actId="47"/>
        <pc:sldMkLst>
          <pc:docMk/>
          <pc:sldMk cId="2323239643" sldId="639"/>
        </pc:sldMkLst>
      </pc:sldChg>
      <pc:sldChg chg="del">
        <pc:chgData name="Cristian Chilipirea" userId="34ab170da5908fc4" providerId="LiveId" clId="{0F39BEFB-5B02-44DE-924E-C91EBE54DCB3}" dt="2021-03-03T17:31:25.127" v="1464" actId="47"/>
        <pc:sldMkLst>
          <pc:docMk/>
          <pc:sldMk cId="846565428" sldId="640"/>
        </pc:sldMkLst>
      </pc:sldChg>
      <pc:sldChg chg="del">
        <pc:chgData name="Cristian Chilipirea" userId="34ab170da5908fc4" providerId="LiveId" clId="{0F39BEFB-5B02-44DE-924E-C91EBE54DCB3}" dt="2021-03-03T17:31:24.619" v="1463" actId="47"/>
        <pc:sldMkLst>
          <pc:docMk/>
          <pc:sldMk cId="1536744534" sldId="641"/>
        </pc:sldMkLst>
      </pc:sldChg>
      <pc:sldChg chg="del">
        <pc:chgData name="Cristian Chilipirea" userId="34ab170da5908fc4" providerId="LiveId" clId="{0F39BEFB-5B02-44DE-924E-C91EBE54DCB3}" dt="2021-03-03T17:31:26.198" v="1465" actId="47"/>
        <pc:sldMkLst>
          <pc:docMk/>
          <pc:sldMk cId="608252700" sldId="642"/>
        </pc:sldMkLst>
      </pc:sldChg>
      <pc:sldChg chg="del">
        <pc:chgData name="Cristian Chilipirea" userId="34ab170da5908fc4" providerId="LiveId" clId="{0F39BEFB-5B02-44DE-924E-C91EBE54DCB3}" dt="2021-03-03T17:31:26.754" v="1466" actId="47"/>
        <pc:sldMkLst>
          <pc:docMk/>
          <pc:sldMk cId="3521333921" sldId="643"/>
        </pc:sldMkLst>
      </pc:sldChg>
      <pc:sldChg chg="del">
        <pc:chgData name="Cristian Chilipirea" userId="34ab170da5908fc4" providerId="LiveId" clId="{0F39BEFB-5B02-44DE-924E-C91EBE54DCB3}" dt="2021-03-03T17:31:28.355" v="1467" actId="47"/>
        <pc:sldMkLst>
          <pc:docMk/>
          <pc:sldMk cId="3088798341" sldId="644"/>
        </pc:sldMkLst>
      </pc:sldChg>
      <pc:sldChg chg="del">
        <pc:chgData name="Cristian Chilipirea" userId="34ab170da5908fc4" providerId="LiveId" clId="{0F39BEFB-5B02-44DE-924E-C91EBE54DCB3}" dt="2021-03-03T17:31:29.298" v="1468" actId="47"/>
        <pc:sldMkLst>
          <pc:docMk/>
          <pc:sldMk cId="3544728985" sldId="646"/>
        </pc:sldMkLst>
      </pc:sldChg>
      <pc:sldChg chg="del">
        <pc:chgData name="Cristian Chilipirea" userId="34ab170da5908fc4" providerId="LiveId" clId="{0F39BEFB-5B02-44DE-924E-C91EBE54DCB3}" dt="2021-03-03T17:31:29.906" v="1469" actId="47"/>
        <pc:sldMkLst>
          <pc:docMk/>
          <pc:sldMk cId="1783604243" sldId="647"/>
        </pc:sldMkLst>
      </pc:sldChg>
      <pc:sldChg chg="del">
        <pc:chgData name="Cristian Chilipirea" userId="34ab170da5908fc4" providerId="LiveId" clId="{0F39BEFB-5B02-44DE-924E-C91EBE54DCB3}" dt="2021-03-03T17:31:30.428" v="1470" actId="47"/>
        <pc:sldMkLst>
          <pc:docMk/>
          <pc:sldMk cId="2075618015" sldId="648"/>
        </pc:sldMkLst>
      </pc:sldChg>
      <pc:sldChg chg="del">
        <pc:chgData name="Cristian Chilipirea" userId="34ab170da5908fc4" providerId="LiveId" clId="{0F39BEFB-5B02-44DE-924E-C91EBE54DCB3}" dt="2021-03-03T17:31:30.928" v="1471" actId="47"/>
        <pc:sldMkLst>
          <pc:docMk/>
          <pc:sldMk cId="4223136636" sldId="649"/>
        </pc:sldMkLst>
      </pc:sldChg>
      <pc:sldChg chg="del">
        <pc:chgData name="Cristian Chilipirea" userId="34ab170da5908fc4" providerId="LiveId" clId="{0F39BEFB-5B02-44DE-924E-C91EBE54DCB3}" dt="2021-03-03T17:31:31.350" v="1472" actId="47"/>
        <pc:sldMkLst>
          <pc:docMk/>
          <pc:sldMk cId="2492944796" sldId="650"/>
        </pc:sldMkLst>
      </pc:sldChg>
      <pc:sldChg chg="del">
        <pc:chgData name="Cristian Chilipirea" userId="34ab170da5908fc4" providerId="LiveId" clId="{0F39BEFB-5B02-44DE-924E-C91EBE54DCB3}" dt="2021-03-03T17:31:31.837" v="1473" actId="47"/>
        <pc:sldMkLst>
          <pc:docMk/>
          <pc:sldMk cId="1231496513" sldId="651"/>
        </pc:sldMkLst>
      </pc:sldChg>
      <pc:sldChg chg="del">
        <pc:chgData name="Cristian Chilipirea" userId="34ab170da5908fc4" providerId="LiveId" clId="{0F39BEFB-5B02-44DE-924E-C91EBE54DCB3}" dt="2021-03-03T17:31:32.290" v="1474" actId="47"/>
        <pc:sldMkLst>
          <pc:docMk/>
          <pc:sldMk cId="3400052545" sldId="652"/>
        </pc:sldMkLst>
      </pc:sldChg>
      <pc:sldChg chg="del">
        <pc:chgData name="Cristian Chilipirea" userId="34ab170da5908fc4" providerId="LiveId" clId="{0F39BEFB-5B02-44DE-924E-C91EBE54DCB3}" dt="2021-03-03T17:31:32.711" v="1475" actId="47"/>
        <pc:sldMkLst>
          <pc:docMk/>
          <pc:sldMk cId="2672357880" sldId="653"/>
        </pc:sldMkLst>
      </pc:sldChg>
      <pc:sldChg chg="del">
        <pc:chgData name="Cristian Chilipirea" userId="34ab170da5908fc4" providerId="LiveId" clId="{0F39BEFB-5B02-44DE-924E-C91EBE54DCB3}" dt="2021-03-03T17:31:33.151" v="1476" actId="47"/>
        <pc:sldMkLst>
          <pc:docMk/>
          <pc:sldMk cId="2827525949" sldId="654"/>
        </pc:sldMkLst>
      </pc:sldChg>
      <pc:sldChg chg="del">
        <pc:chgData name="Cristian Chilipirea" userId="34ab170da5908fc4" providerId="LiveId" clId="{0F39BEFB-5B02-44DE-924E-C91EBE54DCB3}" dt="2021-03-03T17:31:33.672" v="1477" actId="47"/>
        <pc:sldMkLst>
          <pc:docMk/>
          <pc:sldMk cId="1190642748" sldId="655"/>
        </pc:sldMkLst>
      </pc:sldChg>
      <pc:sldChg chg="del">
        <pc:chgData name="Cristian Chilipirea" userId="34ab170da5908fc4" providerId="LiveId" clId="{0F39BEFB-5B02-44DE-924E-C91EBE54DCB3}" dt="2021-03-03T17:31:34.064" v="1478" actId="47"/>
        <pc:sldMkLst>
          <pc:docMk/>
          <pc:sldMk cId="2583344523" sldId="656"/>
        </pc:sldMkLst>
      </pc:sldChg>
      <pc:sldChg chg="del">
        <pc:chgData name="Cristian Chilipirea" userId="34ab170da5908fc4" providerId="LiveId" clId="{0F39BEFB-5B02-44DE-924E-C91EBE54DCB3}" dt="2021-03-03T17:31:34.463" v="1479" actId="47"/>
        <pc:sldMkLst>
          <pc:docMk/>
          <pc:sldMk cId="2021335195" sldId="657"/>
        </pc:sldMkLst>
      </pc:sldChg>
      <pc:sldChg chg="del">
        <pc:chgData name="Cristian Chilipirea" userId="34ab170da5908fc4" providerId="LiveId" clId="{0F39BEFB-5B02-44DE-924E-C91EBE54DCB3}" dt="2021-03-03T17:31:34.939" v="1480" actId="47"/>
        <pc:sldMkLst>
          <pc:docMk/>
          <pc:sldMk cId="1721777327" sldId="658"/>
        </pc:sldMkLst>
      </pc:sldChg>
      <pc:sldChg chg="del">
        <pc:chgData name="Cristian Chilipirea" userId="34ab170da5908fc4" providerId="LiveId" clId="{0F39BEFB-5B02-44DE-924E-C91EBE54DCB3}" dt="2021-03-03T17:31:35.411" v="1481" actId="47"/>
        <pc:sldMkLst>
          <pc:docMk/>
          <pc:sldMk cId="660577042" sldId="659"/>
        </pc:sldMkLst>
      </pc:sldChg>
      <pc:sldChg chg="del">
        <pc:chgData name="Cristian Chilipirea" userId="34ab170da5908fc4" providerId="LiveId" clId="{0F39BEFB-5B02-44DE-924E-C91EBE54DCB3}" dt="2021-03-03T17:31:36.857" v="1482" actId="47"/>
        <pc:sldMkLst>
          <pc:docMk/>
          <pc:sldMk cId="3793223334" sldId="660"/>
        </pc:sldMkLst>
      </pc:sldChg>
      <pc:sldChg chg="del">
        <pc:chgData name="Cristian Chilipirea" userId="34ab170da5908fc4" providerId="LiveId" clId="{0F39BEFB-5B02-44DE-924E-C91EBE54DCB3}" dt="2021-03-03T17:31:38.065" v="1483" actId="47"/>
        <pc:sldMkLst>
          <pc:docMk/>
          <pc:sldMk cId="1764957005" sldId="661"/>
        </pc:sldMkLst>
      </pc:sldChg>
      <pc:sldChg chg="del">
        <pc:chgData name="Cristian Chilipirea" userId="34ab170da5908fc4" providerId="LiveId" clId="{0F39BEFB-5B02-44DE-924E-C91EBE54DCB3}" dt="2021-03-03T17:31:38.467" v="1484" actId="47"/>
        <pc:sldMkLst>
          <pc:docMk/>
          <pc:sldMk cId="3057541961" sldId="662"/>
        </pc:sldMkLst>
      </pc:sldChg>
      <pc:sldChg chg="del">
        <pc:chgData name="Cristian Chilipirea" userId="34ab170da5908fc4" providerId="LiveId" clId="{0F39BEFB-5B02-44DE-924E-C91EBE54DCB3}" dt="2021-03-03T17:31:39.756" v="1485" actId="47"/>
        <pc:sldMkLst>
          <pc:docMk/>
          <pc:sldMk cId="1160227122" sldId="663"/>
        </pc:sldMkLst>
      </pc:sldChg>
      <pc:sldChg chg="del">
        <pc:chgData name="Cristian Chilipirea" userId="34ab170da5908fc4" providerId="LiveId" clId="{0F39BEFB-5B02-44DE-924E-C91EBE54DCB3}" dt="2021-03-03T17:31:40.338" v="1486" actId="47"/>
        <pc:sldMkLst>
          <pc:docMk/>
          <pc:sldMk cId="4266447998" sldId="665"/>
        </pc:sldMkLst>
      </pc:sldChg>
      <pc:sldChg chg="del">
        <pc:chgData name="Cristian Chilipirea" userId="34ab170da5908fc4" providerId="LiveId" clId="{0F39BEFB-5B02-44DE-924E-C91EBE54DCB3}" dt="2021-03-03T17:31:10.151" v="1447" actId="47"/>
        <pc:sldMkLst>
          <pc:docMk/>
          <pc:sldMk cId="3188131982" sldId="666"/>
        </pc:sldMkLst>
      </pc:sldChg>
      <pc:sldChg chg="del">
        <pc:chgData name="Cristian Chilipirea" userId="34ab170da5908fc4" providerId="LiveId" clId="{0F39BEFB-5B02-44DE-924E-C91EBE54DCB3}" dt="2021-03-03T17:31:09.640" v="1446" actId="47"/>
        <pc:sldMkLst>
          <pc:docMk/>
          <pc:sldMk cId="3151660591" sldId="667"/>
        </pc:sldMkLst>
      </pc:sldChg>
      <pc:sldChg chg="del">
        <pc:chgData name="Cristian Chilipirea" userId="34ab170da5908fc4" providerId="LiveId" clId="{0F39BEFB-5B02-44DE-924E-C91EBE54DCB3}" dt="2021-03-03T17:31:10.541" v="1448" actId="47"/>
        <pc:sldMkLst>
          <pc:docMk/>
          <pc:sldMk cId="3972709312" sldId="668"/>
        </pc:sldMkLst>
      </pc:sldChg>
      <pc:sldChg chg="del">
        <pc:chgData name="Cristian Chilipirea" userId="34ab170da5908fc4" providerId="LiveId" clId="{0F39BEFB-5B02-44DE-924E-C91EBE54DCB3}" dt="2021-03-03T17:31:11.002" v="1449" actId="47"/>
        <pc:sldMkLst>
          <pc:docMk/>
          <pc:sldMk cId="2930521825" sldId="669"/>
        </pc:sldMkLst>
      </pc:sldChg>
      <pc:sldChg chg="del">
        <pc:chgData name="Cristian Chilipirea" userId="34ab170da5908fc4" providerId="LiveId" clId="{0F39BEFB-5B02-44DE-924E-C91EBE54DCB3}" dt="2021-03-03T17:31:11.785" v="1450" actId="47"/>
        <pc:sldMkLst>
          <pc:docMk/>
          <pc:sldMk cId="1719526815" sldId="670"/>
        </pc:sldMkLst>
      </pc:sldChg>
      <pc:sldChg chg="del">
        <pc:chgData name="Cristian Chilipirea" userId="34ab170da5908fc4" providerId="LiveId" clId="{0F39BEFB-5B02-44DE-924E-C91EBE54DCB3}" dt="2021-03-03T17:31:12.189" v="1451" actId="47"/>
        <pc:sldMkLst>
          <pc:docMk/>
          <pc:sldMk cId="2539023087" sldId="671"/>
        </pc:sldMkLst>
      </pc:sldChg>
      <pc:sldChg chg="del">
        <pc:chgData name="Cristian Chilipirea" userId="34ab170da5908fc4" providerId="LiveId" clId="{0F39BEFB-5B02-44DE-924E-C91EBE54DCB3}" dt="2021-03-03T17:31:14.849" v="1452" actId="47"/>
        <pc:sldMkLst>
          <pc:docMk/>
          <pc:sldMk cId="3555289224" sldId="672"/>
        </pc:sldMkLst>
      </pc:sldChg>
      <pc:sldChg chg="del">
        <pc:chgData name="Cristian Chilipirea" userId="34ab170da5908fc4" providerId="LiveId" clId="{0F39BEFB-5B02-44DE-924E-C91EBE54DCB3}" dt="2021-03-03T17:31:16.920" v="1454" actId="47"/>
        <pc:sldMkLst>
          <pc:docMk/>
          <pc:sldMk cId="3338801677" sldId="673"/>
        </pc:sldMkLst>
      </pc:sldChg>
      <pc:sldChg chg="del">
        <pc:chgData name="Cristian Chilipirea" userId="34ab170da5908fc4" providerId="LiveId" clId="{0F39BEFB-5B02-44DE-924E-C91EBE54DCB3}" dt="2021-03-03T15:32:40.799" v="109" actId="47"/>
        <pc:sldMkLst>
          <pc:docMk/>
          <pc:sldMk cId="2262864758" sldId="674"/>
        </pc:sldMkLst>
      </pc:sldChg>
      <pc:sldChg chg="del">
        <pc:chgData name="Cristian Chilipirea" userId="34ab170da5908fc4" providerId="LiveId" clId="{0F39BEFB-5B02-44DE-924E-C91EBE54DCB3}" dt="2021-03-03T17:31:41.700" v="1487" actId="47"/>
        <pc:sldMkLst>
          <pc:docMk/>
          <pc:sldMk cId="2670473946" sldId="675"/>
        </pc:sldMkLst>
      </pc:sldChg>
      <pc:sldChg chg="modSp new del mod">
        <pc:chgData name="Cristian Chilipirea" userId="34ab170da5908fc4" providerId="LiveId" clId="{0F39BEFB-5B02-44DE-924E-C91EBE54DCB3}" dt="2021-03-03T15:40:38.770" v="131" actId="47"/>
        <pc:sldMkLst>
          <pc:docMk/>
          <pc:sldMk cId="3247046656" sldId="676"/>
        </pc:sldMkLst>
        <pc:spChg chg="mod">
          <ac:chgData name="Cristian Chilipirea" userId="34ab170da5908fc4" providerId="LiveId" clId="{0F39BEFB-5B02-44DE-924E-C91EBE54DCB3}" dt="2021-03-03T15:37:24.362" v="120"/>
          <ac:spMkLst>
            <pc:docMk/>
            <pc:sldMk cId="3247046656" sldId="676"/>
            <ac:spMk id="4" creationId="{A4325DC5-B427-40D7-B15E-8CCD67CCA76A}"/>
          </ac:spMkLst>
        </pc:spChg>
      </pc:sldChg>
      <pc:sldChg chg="addSp delSp modSp new mod">
        <pc:chgData name="Cristian Chilipirea" userId="34ab170da5908fc4" providerId="LiveId" clId="{0F39BEFB-5B02-44DE-924E-C91EBE54DCB3}" dt="2021-03-03T15:40:29.716" v="130" actId="20577"/>
        <pc:sldMkLst>
          <pc:docMk/>
          <pc:sldMk cId="1279728188" sldId="677"/>
        </pc:sldMkLst>
        <pc:spChg chg="mod">
          <ac:chgData name="Cristian Chilipirea" userId="34ab170da5908fc4" providerId="LiveId" clId="{0F39BEFB-5B02-44DE-924E-C91EBE54DCB3}" dt="2021-03-03T15:40:29.716" v="130" actId="20577"/>
          <ac:spMkLst>
            <pc:docMk/>
            <pc:sldMk cId="1279728188" sldId="677"/>
            <ac:spMk id="3" creationId="{CD0EAA80-3DE0-4116-855B-1B6347805318}"/>
          </ac:spMkLst>
        </pc:spChg>
        <pc:spChg chg="del">
          <ac:chgData name="Cristian Chilipirea" userId="34ab170da5908fc4" providerId="LiveId" clId="{0F39BEFB-5B02-44DE-924E-C91EBE54DCB3}" dt="2021-03-03T15:36:46.212" v="113" actId="478"/>
          <ac:spMkLst>
            <pc:docMk/>
            <pc:sldMk cId="1279728188" sldId="677"/>
            <ac:spMk id="4" creationId="{91429EEC-7CCC-4710-8D07-4B8B9DC6B1DB}"/>
          </ac:spMkLst>
        </pc:spChg>
        <pc:spChg chg="add del mod">
          <ac:chgData name="Cristian Chilipirea" userId="34ab170da5908fc4" providerId="LiveId" clId="{0F39BEFB-5B02-44DE-924E-C91EBE54DCB3}" dt="2021-03-03T15:37:31.365" v="121" actId="478"/>
          <ac:spMkLst>
            <pc:docMk/>
            <pc:sldMk cId="1279728188" sldId="677"/>
            <ac:spMk id="5" creationId="{C25CD8EB-FBE4-44C8-89A9-56515C84850C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6" creationId="{9C4EDA0A-5039-4BC0-BDB3-6229BC8833C4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7" creationId="{8B84F430-28CE-4463-B4EF-DF6AEC753DFD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8" creationId="{D10EAF5F-D64E-428A-B7C2-CAF53EA63071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9" creationId="{9C7FC9D1-FAFD-489C-8ED9-2DDCC20DBF12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0" creationId="{F25C0884-A0F6-4AF2-BE65-6FEA2D6E987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1" creationId="{03E787DB-A808-4255-9D02-72844EB8753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2" creationId="{BDB3A458-44D1-4F0E-B524-A55B881723CB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3" creationId="{B6EC2CA6-56F8-4521-BC09-7D0CC414C64E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4" creationId="{673EF592-C78C-4A12-B9B8-63B4B999AFF7}"/>
          </ac:spMkLst>
        </pc:spChg>
        <pc:spChg chg="add mod">
          <ac:chgData name="Cristian Chilipirea" userId="34ab170da5908fc4" providerId="LiveId" clId="{0F39BEFB-5B02-44DE-924E-C91EBE54DCB3}" dt="2021-03-03T15:37:35.189" v="123" actId="14100"/>
          <ac:spMkLst>
            <pc:docMk/>
            <pc:sldMk cId="1279728188" sldId="677"/>
            <ac:spMk id="25" creationId="{345C21E5-01E9-4ACD-91BC-8C174638BA7B}"/>
          </ac:spMkLst>
        </pc:sp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5" creationId="{7D8C3BB4-327F-4649-9236-08BA9564FA13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6" creationId="{31920559-BE89-4315-9A3E-332D53368D8D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7" creationId="{CAEA5842-3FA5-4BB2-AF22-9F2380B74677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8" creationId="{DE688456-28AE-47BB-929C-A2658A2EA179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9" creationId="{7E1A19F4-55D7-42A7-8388-3766FB35862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0" creationId="{FE00BEAD-5921-4322-AF09-A35F1AE15F3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1" creationId="{EA7565B0-B36C-4627-9FD7-502E6D38D34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2" creationId="{94DE6C1A-BCE1-434D-89A6-B8FF3D1B6D05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3" creationId="{9F81C54F-059B-4F4C-A3DE-28F9A29C96A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4" creationId="{E2DC6CF2-58A2-48D2-B94A-E37D3510C888}"/>
          </ac:cxnSpMkLst>
        </pc:cxnChg>
      </pc:sldChg>
      <pc:sldChg chg="new">
        <pc:chgData name="Cristian Chilipirea" userId="34ab170da5908fc4" providerId="LiveId" clId="{0F39BEFB-5B02-44DE-924E-C91EBE54DCB3}" dt="2021-03-03T15:40:40.048" v="132" actId="680"/>
        <pc:sldMkLst>
          <pc:docMk/>
          <pc:sldMk cId="1691017973" sldId="678"/>
        </pc:sldMkLst>
      </pc:sldChg>
      <pc:sldChg chg="addSp modSp new mod ord">
        <pc:chgData name="Cristian Chilipirea" userId="34ab170da5908fc4" providerId="LiveId" clId="{0F39BEFB-5B02-44DE-924E-C91EBE54DCB3}" dt="2021-03-03T16:37:20.299" v="468" actId="20577"/>
        <pc:sldMkLst>
          <pc:docMk/>
          <pc:sldMk cId="193595547" sldId="679"/>
        </pc:sldMkLst>
        <pc:spChg chg="mod">
          <ac:chgData name="Cristian Chilipirea" userId="34ab170da5908fc4" providerId="LiveId" clId="{0F39BEFB-5B02-44DE-924E-C91EBE54DCB3}" dt="2021-03-03T16:37:20.299" v="468" actId="20577"/>
          <ac:spMkLst>
            <pc:docMk/>
            <pc:sldMk cId="193595547" sldId="679"/>
            <ac:spMk id="3" creationId="{C8F5CD65-6C22-4D95-A789-DDDBC363257B}"/>
          </ac:spMkLst>
        </pc:spChg>
        <pc:spChg chg="mod">
          <ac:chgData name="Cristian Chilipirea" userId="34ab170da5908fc4" providerId="LiveId" clId="{0F39BEFB-5B02-44DE-924E-C91EBE54DCB3}" dt="2021-03-03T16:37:00.532" v="457" actId="14100"/>
          <ac:spMkLst>
            <pc:docMk/>
            <pc:sldMk cId="193595547" sldId="679"/>
            <ac:spMk id="4" creationId="{949970A2-286F-4F9B-87F6-A3479BD5B85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5" creationId="{6F23E585-BB7A-4F53-85E7-037053FB733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6" creationId="{4A222D3E-5B0B-47DC-8DDD-40C0D9F3193A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7" creationId="{E3F07AA7-9B46-4E43-9139-38E8D5BE8CF3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8" creationId="{F02ADAEB-F120-4023-A946-083D359CA3C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2" creationId="{6887E116-8280-4243-B988-1CF538F0513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3" creationId="{E33D012F-2F09-439D-A2FF-DB138490416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4" creationId="{743D12B7-038C-4775-8B54-AD4F63C58FA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8" creationId="{6777960F-D122-4A8F-9351-D53E3EDFF519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9" creationId="{D8721264-590A-4B6B-8232-51A2A9FAD9A2}"/>
          </ac:spMkLst>
        </pc:spChg>
        <pc:picChg chg="add mod">
          <ac:chgData name="Cristian Chilipirea" userId="34ab170da5908fc4" providerId="LiveId" clId="{0F39BEFB-5B02-44DE-924E-C91EBE54DCB3}" dt="2021-03-03T16:36:56.838" v="456" actId="27614"/>
          <ac:picMkLst>
            <pc:docMk/>
            <pc:sldMk cId="193595547" sldId="679"/>
            <ac:picMk id="39" creationId="{FBADB44A-D1EE-4741-BAA1-CF7793A79730}"/>
          </ac:picMkLst>
        </pc:pic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9" creationId="{5606228C-D3BD-4EBA-9105-E9621D974B03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0" creationId="{D11F8034-E7F2-4548-A7A9-CCBDD8AD50EF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1" creationId="{8E81CE87-7EB7-47B2-861B-EE2AC6023DD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5" creationId="{804311E6-4EB7-406D-9EA8-22686D007351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6" creationId="{171D1825-D7F6-418F-AF8D-04E83240A429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7" creationId="{C7F09E36-AB39-4CA9-AB22-7B5B62E7EBB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0" creationId="{E3A936DD-94B4-44FA-99B5-8AC9FC6345EE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1" creationId="{F0811DC1-CDDB-4013-96C2-7976892495A3}"/>
          </ac:cxnSpMkLst>
        </pc:cxnChg>
      </pc:sldChg>
      <pc:sldChg chg="modSp new mod">
        <pc:chgData name="Cristian Chilipirea" userId="34ab170da5908fc4" providerId="LiveId" clId="{0F39BEFB-5B02-44DE-924E-C91EBE54DCB3}" dt="2021-03-03T16:42:15.991" v="828" actId="14100"/>
        <pc:sldMkLst>
          <pc:docMk/>
          <pc:sldMk cId="2440861646" sldId="680"/>
        </pc:sldMkLst>
        <pc:spChg chg="mod">
          <ac:chgData name="Cristian Chilipirea" userId="34ab170da5908fc4" providerId="LiveId" clId="{0F39BEFB-5B02-44DE-924E-C91EBE54DCB3}" dt="2021-03-03T16:37:48.295" v="483" actId="20577"/>
          <ac:spMkLst>
            <pc:docMk/>
            <pc:sldMk cId="2440861646" sldId="680"/>
            <ac:spMk id="3" creationId="{9787BB69-138E-4B92-BF24-85FF20CA4C25}"/>
          </ac:spMkLst>
        </pc:spChg>
        <pc:spChg chg="mod">
          <ac:chgData name="Cristian Chilipirea" userId="34ab170da5908fc4" providerId="LiveId" clId="{0F39BEFB-5B02-44DE-924E-C91EBE54DCB3}" dt="2021-03-03T16:42:15.991" v="828" actId="14100"/>
          <ac:spMkLst>
            <pc:docMk/>
            <pc:sldMk cId="2440861646" sldId="680"/>
            <ac:spMk id="4" creationId="{39FC27B5-D8CB-4019-A3E0-CE7D1FBE869E}"/>
          </ac:spMkLst>
        </pc:spChg>
      </pc:sldChg>
      <pc:sldChg chg="addSp delSp modSp new mod">
        <pc:chgData name="Cristian Chilipirea" userId="34ab170da5908fc4" providerId="LiveId" clId="{0F39BEFB-5B02-44DE-924E-C91EBE54DCB3}" dt="2021-03-03T17:37:12.601" v="1542" actId="20577"/>
        <pc:sldMkLst>
          <pc:docMk/>
          <pc:sldMk cId="3350614339" sldId="681"/>
        </pc:sldMkLst>
        <pc:spChg chg="mod">
          <ac:chgData name="Cristian Chilipirea" userId="34ab170da5908fc4" providerId="LiveId" clId="{0F39BEFB-5B02-44DE-924E-C91EBE54DCB3}" dt="2021-03-03T16:47:33.451" v="846" actId="20577"/>
          <ac:spMkLst>
            <pc:docMk/>
            <pc:sldMk cId="3350614339" sldId="681"/>
            <ac:spMk id="3" creationId="{D6B2557A-6A63-49AB-9C80-02326E42C502}"/>
          </ac:spMkLst>
        </pc:spChg>
        <pc:spChg chg="del">
          <ac:chgData name="Cristian Chilipirea" userId="34ab170da5908fc4" providerId="LiveId" clId="{0F39BEFB-5B02-44DE-924E-C91EBE54DCB3}" dt="2021-03-03T16:47:36.596" v="847" actId="478"/>
          <ac:spMkLst>
            <pc:docMk/>
            <pc:sldMk cId="3350614339" sldId="681"/>
            <ac:spMk id="4" creationId="{21B9BED6-C054-4EFF-9B86-B252B6B74B46}"/>
          </ac:spMkLst>
        </pc:spChg>
        <pc:spChg chg="add del">
          <ac:chgData name="Cristian Chilipirea" userId="34ab170da5908fc4" providerId="LiveId" clId="{0F39BEFB-5B02-44DE-924E-C91EBE54DCB3}" dt="2021-03-03T16:47:43.825" v="849" actId="22"/>
          <ac:spMkLst>
            <pc:docMk/>
            <pc:sldMk cId="3350614339" sldId="681"/>
            <ac:spMk id="6" creationId="{6BA2D770-9F3F-484E-9B5B-6F2F84EA68DB}"/>
          </ac:spMkLst>
        </pc:spChg>
        <pc:spChg chg="add del">
          <ac:chgData name="Cristian Chilipirea" userId="34ab170da5908fc4" providerId="LiveId" clId="{0F39BEFB-5B02-44DE-924E-C91EBE54DCB3}" dt="2021-03-03T16:48:04.928" v="853" actId="22"/>
          <ac:spMkLst>
            <pc:docMk/>
            <pc:sldMk cId="3350614339" sldId="681"/>
            <ac:spMk id="8" creationId="{9EDDF854-FCA0-4B33-AD87-676309253E57}"/>
          </ac:spMkLst>
        </pc:spChg>
        <pc:spChg chg="add del">
          <ac:chgData name="Cristian Chilipirea" userId="34ab170da5908fc4" providerId="LiveId" clId="{0F39BEFB-5B02-44DE-924E-C91EBE54DCB3}" dt="2021-03-03T16:48:06.716" v="855" actId="22"/>
          <ac:spMkLst>
            <pc:docMk/>
            <pc:sldMk cId="3350614339" sldId="681"/>
            <ac:spMk id="10" creationId="{BAFE8E75-D554-4A56-844A-1B625647D952}"/>
          </ac:spMkLst>
        </pc:spChg>
        <pc:spChg chg="add del">
          <ac:chgData name="Cristian Chilipirea" userId="34ab170da5908fc4" providerId="LiveId" clId="{0F39BEFB-5B02-44DE-924E-C91EBE54DCB3}" dt="2021-03-03T16:49:13.780" v="857" actId="22"/>
          <ac:spMkLst>
            <pc:docMk/>
            <pc:sldMk cId="3350614339" sldId="681"/>
            <ac:spMk id="12" creationId="{6AC57AD3-2C46-4FB7-8049-7F3DAB8E98AF}"/>
          </ac:spMkLst>
        </pc:spChg>
        <pc:spChg chg="add del">
          <ac:chgData name="Cristian Chilipirea" userId="34ab170da5908fc4" providerId="LiveId" clId="{0F39BEFB-5B02-44DE-924E-C91EBE54DCB3}" dt="2021-03-03T16:50:01.570" v="859" actId="22"/>
          <ac:spMkLst>
            <pc:docMk/>
            <pc:sldMk cId="3350614339" sldId="681"/>
            <ac:spMk id="14" creationId="{5ED0A3BE-DD9E-4812-9C4F-FC987AA2986B}"/>
          </ac:spMkLst>
        </pc:spChg>
        <pc:spChg chg="add del mod">
          <ac:chgData name="Cristian Chilipirea" userId="34ab170da5908fc4" providerId="LiveId" clId="{0F39BEFB-5B02-44DE-924E-C91EBE54DCB3}" dt="2021-03-03T16:50:41.848" v="862" actId="478"/>
          <ac:spMkLst>
            <pc:docMk/>
            <pc:sldMk cId="3350614339" sldId="681"/>
            <ac:spMk id="16" creationId="{1D300A82-2987-4C5E-A03D-C900E34515D9}"/>
          </ac:spMkLst>
        </pc:spChg>
        <pc:spChg chg="add mod">
          <ac:chgData name="Cristian Chilipirea" userId="34ab170da5908fc4" providerId="LiveId" clId="{0F39BEFB-5B02-44DE-924E-C91EBE54DCB3}" dt="2021-03-03T17:37:12.601" v="1542" actId="20577"/>
          <ac:spMkLst>
            <pc:docMk/>
            <pc:sldMk cId="3350614339" sldId="681"/>
            <ac:spMk id="18" creationId="{8012D47D-9440-4002-8D45-055F51145172}"/>
          </ac:spMkLst>
        </pc:spChg>
        <pc:spChg chg="add del mod">
          <ac:chgData name="Cristian Chilipirea" userId="34ab170da5908fc4" providerId="LiveId" clId="{0F39BEFB-5B02-44DE-924E-C91EBE54DCB3}" dt="2021-03-03T16:53:04.718" v="871"/>
          <ac:spMkLst>
            <pc:docMk/>
            <pc:sldMk cId="3350614339" sldId="681"/>
            <ac:spMk id="19" creationId="{1E27C3F7-F428-40B5-9396-4D8749FF5F3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3" creationId="{33A6B0B9-11CB-4D31-A337-03194CB0CD03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4" creationId="{03B55A21-231B-4CC4-965C-E473313A68A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5" creationId="{684A3397-7DF5-484B-808F-DD1396B36998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6" creationId="{B089E2BC-4189-44EC-BB75-BCD0382E306D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0" creationId="{DF4A6D68-0996-40DF-AE20-135511FAEFBC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1" creationId="{5BF618AD-AD28-4E83-BDE3-361E8E0D9CC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2" creationId="{12853B4A-F677-4CFE-A3D2-F7B480D11F5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6" creationId="{14113CEF-AD71-4A8B-AF7E-3501D5A74D3F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7" creationId="{DF13CC16-EA12-4D25-8079-C0A3512375B1}"/>
          </ac:spMkLst>
        </pc:spChg>
        <pc:spChg chg="add del mod">
          <ac:chgData name="Cristian Chilipirea" userId="34ab170da5908fc4" providerId="LiveId" clId="{0F39BEFB-5B02-44DE-924E-C91EBE54DCB3}" dt="2021-03-03T16:58:04.646" v="911"/>
          <ac:spMkLst>
            <pc:docMk/>
            <pc:sldMk cId="3350614339" sldId="681"/>
            <ac:spMk id="41" creationId="{E2F22FAF-8EF3-4443-83FF-7B3156395F8B}"/>
          </ac:spMkLst>
        </pc:spChg>
        <pc:spChg chg="add mod">
          <ac:chgData name="Cristian Chilipirea" userId="34ab170da5908fc4" providerId="LiveId" clId="{0F39BEFB-5B02-44DE-924E-C91EBE54DCB3}" dt="2021-03-03T17:00:15.768" v="993" actId="1076"/>
          <ac:spMkLst>
            <pc:docMk/>
            <pc:sldMk cId="3350614339" sldId="681"/>
            <ac:spMk id="42" creationId="{C5B8BFCF-9B2B-4C91-BDF0-A1394C2A008D}"/>
          </ac:spMkLst>
        </pc:spChg>
        <pc:spChg chg="add mod">
          <ac:chgData name="Cristian Chilipirea" userId="34ab170da5908fc4" providerId="LiveId" clId="{0F39BEFB-5B02-44DE-924E-C91EBE54DCB3}" dt="2021-03-03T17:00:20.740" v="994" actId="1076"/>
          <ac:spMkLst>
            <pc:docMk/>
            <pc:sldMk cId="3350614339" sldId="681"/>
            <ac:spMk id="44" creationId="{7F742005-07E1-4BC6-B529-FFA3E34B55D2}"/>
          </ac:spMkLst>
        </pc:spChg>
        <pc:spChg chg="add mod">
          <ac:chgData name="Cristian Chilipirea" userId="34ab170da5908fc4" providerId="LiveId" clId="{0F39BEFB-5B02-44DE-924E-C91EBE54DCB3}" dt="2021-03-03T17:01:14.382" v="1047" actId="6549"/>
          <ac:spMkLst>
            <pc:docMk/>
            <pc:sldMk cId="3350614339" sldId="681"/>
            <ac:spMk id="45" creationId="{380679F5-46DB-421B-995B-8B1F03963A73}"/>
          </ac:spMkLst>
        </pc:spChg>
        <pc:spChg chg="add mod">
          <ac:chgData name="Cristian Chilipirea" userId="34ab170da5908fc4" providerId="LiveId" clId="{0F39BEFB-5B02-44DE-924E-C91EBE54DCB3}" dt="2021-03-03T17:02:52.245" v="1078" actId="1076"/>
          <ac:spMkLst>
            <pc:docMk/>
            <pc:sldMk cId="3350614339" sldId="681"/>
            <ac:spMk id="46" creationId="{E5EB9FB9-160B-45C6-8BA9-ADD831B708C6}"/>
          </ac:spMkLst>
        </pc:spChg>
        <pc:graphicFrameChg chg="add mod modGraphic">
          <ac:chgData name="Cristian Chilipirea" userId="34ab170da5908fc4" providerId="LiveId" clId="{0F39BEFB-5B02-44DE-924E-C91EBE54DCB3}" dt="2021-03-03T17:00:15.768" v="993" actId="1076"/>
          <ac:graphicFrameMkLst>
            <pc:docMk/>
            <pc:sldMk cId="3350614339" sldId="681"/>
            <ac:graphicFrameMk id="40" creationId="{D5EB7FA5-43DA-4778-BA8A-2F9F46A366F0}"/>
          </ac:graphicFrameMkLst>
        </pc:graphicFrameChg>
        <pc:graphicFrameChg chg="add mod modGraphic">
          <ac:chgData name="Cristian Chilipirea" userId="34ab170da5908fc4" providerId="LiveId" clId="{0F39BEFB-5B02-44DE-924E-C91EBE54DCB3}" dt="2021-03-03T17:00:20.740" v="994" actId="1076"/>
          <ac:graphicFrameMkLst>
            <pc:docMk/>
            <pc:sldMk cId="3350614339" sldId="681"/>
            <ac:graphicFrameMk id="43" creationId="{3BBB5E4C-61DC-4C6A-BED6-9252D0336D11}"/>
          </ac:graphicFrameMkLst>
        </pc:graphicFrame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0" creationId="{14F7B176-E351-47DA-AB93-CAD9F1EEE1AB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1" creationId="{3F8A24C2-69B4-436B-B511-7998E7D30D03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2" creationId="{A0893F76-70CE-4993-B6E2-98D448EE4DAC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7" creationId="{1C4C7530-D8B3-4DB8-B102-C08753E3FD36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8" creationId="{C565E820-0775-4BBA-A978-012C96F6542E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9" creationId="{63C38E68-084B-43CA-81D3-959A8C5B7872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3" creationId="{B1BE5557-565D-4652-82FB-C34D5AA072B0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4" creationId="{CCB9BAFF-DF2D-450F-990C-07E79A141B5A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5" creationId="{863BADD6-179A-4491-B5B2-579538105798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8" creationId="{EF80ADCF-E583-4100-8E85-FB2C6D63662B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9" creationId="{DF3E871F-0825-40A6-834D-33CDE0B839CE}"/>
          </ac:cxnSpMkLst>
        </pc:cxnChg>
        <pc:cxnChg chg="add mod">
          <ac:chgData name="Cristian Chilipirea" userId="34ab170da5908fc4" providerId="LiveId" clId="{0F39BEFB-5B02-44DE-924E-C91EBE54DCB3}" dt="2021-03-03T17:03:15.211" v="1083" actId="692"/>
          <ac:cxnSpMkLst>
            <pc:docMk/>
            <pc:sldMk cId="3350614339" sldId="681"/>
            <ac:cxnSpMk id="47" creationId="{6A76B518-7FA9-4AEA-BFB2-5A2CB921E600}"/>
          </ac:cxnSpMkLst>
        </pc:cxnChg>
      </pc:sldChg>
      <pc:sldChg chg="modSp add mod">
        <pc:chgData name="Cristian Chilipirea" userId="34ab170da5908fc4" providerId="LiveId" clId="{0F39BEFB-5B02-44DE-924E-C91EBE54DCB3}" dt="2021-03-03T17:01:46.314" v="1050" actId="207"/>
        <pc:sldMkLst>
          <pc:docMk/>
          <pc:sldMk cId="947703394" sldId="682"/>
        </pc:sldMkLst>
        <pc:spChg chg="mod">
          <ac:chgData name="Cristian Chilipirea" userId="34ab170da5908fc4" providerId="LiveId" clId="{0F39BEFB-5B02-44DE-924E-C91EBE54DCB3}" dt="2021-03-03T17:01:46.314" v="1050" actId="207"/>
          <ac:spMkLst>
            <pc:docMk/>
            <pc:sldMk cId="947703394" sldId="682"/>
            <ac:spMk id="5" creationId="{650B1E1D-3C51-4C24-85BB-8303713FE8D4}"/>
          </ac:spMkLst>
        </pc:spChg>
      </pc:sldChg>
      <pc:sldChg chg="modSp add mod">
        <pc:chgData name="Cristian Chilipirea" userId="34ab170da5908fc4" providerId="LiveId" clId="{0F39BEFB-5B02-44DE-924E-C91EBE54DCB3}" dt="2021-03-03T17:02:03.634" v="1055" actId="207"/>
        <pc:sldMkLst>
          <pc:docMk/>
          <pc:sldMk cId="1707382702" sldId="683"/>
        </pc:sldMkLst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7" creationId="{4D4681D4-C4EA-40D5-ADF3-5C9D2A3981E7}"/>
          </ac:spMkLst>
        </pc:spChg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19" creationId="{BDA88B54-D9D9-432D-A243-8D23E3C6509C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0" creationId="{E7515019-1156-4BDC-937F-F194D95B17C5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1" creationId="{40507C48-4DC0-47E8-A673-7538180A2016}"/>
          </ac:spMkLst>
        </pc:spChg>
      </pc:sldChg>
      <pc:sldChg chg="addSp delSp modSp new mod">
        <pc:chgData name="Cristian Chilipirea" userId="34ab170da5908fc4" providerId="LiveId" clId="{0F39BEFB-5B02-44DE-924E-C91EBE54DCB3}" dt="2021-03-03T17:37:21.646" v="1549" actId="20577"/>
        <pc:sldMkLst>
          <pc:docMk/>
          <pc:sldMk cId="308681363" sldId="684"/>
        </pc:sldMkLst>
        <pc:spChg chg="mod">
          <ac:chgData name="Cristian Chilipirea" userId="34ab170da5908fc4" providerId="LiveId" clId="{0F39BEFB-5B02-44DE-924E-C91EBE54DCB3}" dt="2021-03-03T17:04:15.029" v="1097" actId="20577"/>
          <ac:spMkLst>
            <pc:docMk/>
            <pc:sldMk cId="308681363" sldId="684"/>
            <ac:spMk id="2" creationId="{D1574D54-7BF5-463F-B492-D7B9FA8CBC18}"/>
          </ac:spMkLst>
        </pc:spChg>
        <pc:spChg chg="mod">
          <ac:chgData name="Cristian Chilipirea" userId="34ab170da5908fc4" providerId="LiveId" clId="{0F39BEFB-5B02-44DE-924E-C91EBE54DCB3}" dt="2021-03-03T17:04:34.924" v="1136" actId="14100"/>
          <ac:spMkLst>
            <pc:docMk/>
            <pc:sldMk cId="308681363" sldId="684"/>
            <ac:spMk id="3" creationId="{B2CEFEC4-CE79-4A3B-BC5F-27F380D87838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5" creationId="{C0E9F5D4-AB2D-4F92-85B1-2D05FC412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6" creationId="{F8831932-817F-476C-BF92-79FAF279B70B}"/>
          </ac:spMkLst>
        </pc:spChg>
        <pc:spChg chg="add del mod">
          <ac:chgData name="Cristian Chilipirea" userId="34ab170da5908fc4" providerId="LiveId" clId="{0F39BEFB-5B02-44DE-924E-C91EBE54DCB3}" dt="2021-03-03T17:04:45.052" v="1140" actId="478"/>
          <ac:spMkLst>
            <pc:docMk/>
            <pc:sldMk cId="308681363" sldId="684"/>
            <ac:spMk id="7" creationId="{B1E37CFF-120A-4893-B43D-2F6E59BADD3C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8" creationId="{B3A291FB-0876-454D-B8B3-2F1A912A6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2" creationId="{9DCA2B93-42D9-41FA-A3CF-BF5840E579D9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3" creationId="{9A1FCAA8-C45E-4B7F-90A9-9D30EC540DB5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4" creationId="{7BFE354B-85FA-40B6-9292-F65CA242BA97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8" creationId="{A0E4C363-5332-4F77-9233-F07918E7EB44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9" creationId="{122E26BF-1549-4AA2-8A94-500984678F02}"/>
          </ac:spMkLst>
        </pc:spChg>
        <pc:spChg chg="add mod">
          <ac:chgData name="Cristian Chilipirea" userId="34ab170da5908fc4" providerId="LiveId" clId="{0F39BEFB-5B02-44DE-924E-C91EBE54DCB3}" dt="2021-03-03T17:37:21.646" v="1549" actId="20577"/>
          <ac:spMkLst>
            <pc:docMk/>
            <pc:sldMk cId="308681363" sldId="684"/>
            <ac:spMk id="23" creationId="{49FF5DCC-FF1D-4613-A5C5-108DC51DDA0E}"/>
          </ac:spMkLst>
        </pc:sp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9" creationId="{97CAA761-44CB-4679-BC22-A28DBC7F7E89}"/>
          </ac:cxnSpMkLst>
        </pc:cxnChg>
        <pc:cxnChg chg="add del mod">
          <ac:chgData name="Cristian Chilipirea" userId="34ab170da5908fc4" providerId="LiveId" clId="{0F39BEFB-5B02-44DE-924E-C91EBE54DCB3}" dt="2021-03-03T17:04:42.524" v="1139" actId="478"/>
          <ac:cxnSpMkLst>
            <pc:docMk/>
            <pc:sldMk cId="308681363" sldId="684"/>
            <ac:cxnSpMk id="10" creationId="{7E198DD3-0917-455A-96B9-5B24E90A7D5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1" creationId="{E934B7D0-3023-41DB-9610-38AEEFA01955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5" creationId="{C63EB077-E85A-4EBF-8780-569ADB4EB86C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6" creationId="{088E4533-1AD0-4552-80CC-53470B7556F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7" creationId="{BA1B4C26-8A70-4585-9173-99B6337F1F6A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0" creationId="{6D52A70E-D1DA-407A-96AA-A10404D542B9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1" creationId="{A339BD17-BD32-4915-BBAE-1E7837B676D1}"/>
          </ac:cxnSpMkLst>
        </pc:cxnChg>
      </pc:sldChg>
      <pc:sldChg chg="addSp modSp new mod">
        <pc:chgData name="Cristian Chilipirea" userId="34ab170da5908fc4" providerId="LiveId" clId="{0F39BEFB-5B02-44DE-924E-C91EBE54DCB3}" dt="2021-03-03T17:19:30.702" v="1327"/>
        <pc:sldMkLst>
          <pc:docMk/>
          <pc:sldMk cId="1858418054" sldId="685"/>
        </pc:sldMkLst>
        <pc:spChg chg="mod">
          <ac:chgData name="Cristian Chilipirea" userId="34ab170da5908fc4" providerId="LiveId" clId="{0F39BEFB-5B02-44DE-924E-C91EBE54DCB3}" dt="2021-03-03T17:13:23.107" v="1191" actId="20577"/>
          <ac:spMkLst>
            <pc:docMk/>
            <pc:sldMk cId="1858418054" sldId="685"/>
            <ac:spMk id="2" creationId="{60F177C2-E803-493D-AFEA-9A7A83FDBD54}"/>
          </ac:spMkLst>
        </pc:spChg>
        <pc:spChg chg="mod">
          <ac:chgData name="Cristian Chilipirea" userId="34ab170da5908fc4" providerId="LiveId" clId="{0F39BEFB-5B02-44DE-924E-C91EBE54DCB3}" dt="2021-03-03T17:19:25.776" v="1326" actId="14100"/>
          <ac:spMkLst>
            <pc:docMk/>
            <pc:sldMk cId="1858418054" sldId="685"/>
            <ac:spMk id="3" creationId="{BF794A48-EE8B-4C41-9A2B-157CB939D722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5" creationId="{356844C7-5980-45E4-8D33-4B11D106A25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6" creationId="{075CC914-EA39-4D5A-881F-D58F0C454FB6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7" creationId="{F6A1270B-1BD7-4308-85FA-68503C513CCC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0" creationId="{4BC184EE-ACEC-490B-BBB5-6B85A84981B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1" creationId="{596641E5-6F31-44BC-8A9E-CA3802ED6B97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2" creationId="{26B231FB-50C5-4374-A007-098FEB8DEA7F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6" creationId="{B6C52D33-6557-490F-A68F-55D159021B8A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7" creationId="{275E53CC-7B14-45A0-BE08-BF5B40A50BDD}"/>
          </ac:spMkLst>
        </pc:sp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8" creationId="{0381C9B1-5A02-4F14-BB9C-9EB954DB72DC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9" creationId="{23B84493-759D-4BC3-9396-C48DC3076E50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3" creationId="{9CB339BE-8479-45C0-BAAE-DBC884223689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4" creationId="{D7B609ED-627B-4865-964C-2B703C38EC55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5" creationId="{1E57C651-95E2-4A35-A9F8-F6EEE6E8D00E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8" creationId="{1AD162EE-AC63-46EA-9974-F82CB21F7864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9" creationId="{5DB165B3-61AA-49F2-9044-B6A4E6B3F2E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17:26:38.096" v="1413" actId="1076"/>
        <pc:sldMkLst>
          <pc:docMk/>
          <pc:sldMk cId="1057339212" sldId="686"/>
        </pc:sldMkLst>
        <pc:spChg chg="mod">
          <ac:chgData name="Cristian Chilipirea" userId="34ab170da5908fc4" providerId="LiveId" clId="{0F39BEFB-5B02-44DE-924E-C91EBE54DCB3}" dt="2021-03-03T17:22:11.581" v="1346" actId="20577"/>
          <ac:spMkLst>
            <pc:docMk/>
            <pc:sldMk cId="1057339212" sldId="686"/>
            <ac:spMk id="2" creationId="{28B702E1-7EB9-441F-AB08-DA3FDA8A2A01}"/>
          </ac:spMkLst>
        </pc:spChg>
        <pc:spChg chg="del">
          <ac:chgData name="Cristian Chilipirea" userId="34ab170da5908fc4" providerId="LiveId" clId="{0F39BEFB-5B02-44DE-924E-C91EBE54DCB3}" dt="2021-03-03T17:21:43.402" v="1329" actId="478"/>
          <ac:spMkLst>
            <pc:docMk/>
            <pc:sldMk cId="1057339212" sldId="686"/>
            <ac:spMk id="3" creationId="{52D8E1B2-B178-47E1-9702-BFC75655FB2E}"/>
          </ac:spMkLst>
        </pc:spChg>
        <pc:spChg chg="add mod">
          <ac:chgData name="Cristian Chilipirea" userId="34ab170da5908fc4" providerId="LiveId" clId="{0F39BEFB-5B02-44DE-924E-C91EBE54DCB3}" dt="2021-03-03T17:21:54.663" v="1334" actId="1076"/>
          <ac:spMkLst>
            <pc:docMk/>
            <pc:sldMk cId="1057339212" sldId="686"/>
            <ac:spMk id="6" creationId="{D2D4C498-5BD8-4D7D-8586-4A61D7E9511B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7" creationId="{71ED3968-38D9-4B0F-B2A5-6AAAC018049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8" creationId="{1BE41142-AA97-4389-81B4-E804AD9A714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9" creationId="{A3AA4DFD-B87C-4BC5-A1BE-1FD5E36FCF07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2" creationId="{20E4DEC4-7616-4BEE-9835-1B4E64666AA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3" creationId="{B5B92FEE-4ED4-4F7D-B1F6-ACE75DBD8B2E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4" creationId="{FB8C9967-38F7-44C0-AF46-9D59951A707F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8" creationId="{08EF1086-EFD9-445E-8AEF-0BC78C398EB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9" creationId="{F6CC2660-8339-4A19-86A2-094491998E55}"/>
          </ac:spMkLst>
        </pc:spChg>
        <pc:spChg chg="add mod">
          <ac:chgData name="Cristian Chilipirea" userId="34ab170da5908fc4" providerId="LiveId" clId="{0F39BEFB-5B02-44DE-924E-C91EBE54DCB3}" dt="2021-03-03T17:26:38.096" v="1413" actId="1076"/>
          <ac:spMkLst>
            <pc:docMk/>
            <pc:sldMk cId="1057339212" sldId="686"/>
            <ac:spMk id="23" creationId="{DE5A1272-7A84-4A86-94E7-C179E01D0112}"/>
          </ac:spMkLst>
        </pc:spChg>
        <pc:graphicFrameChg chg="add mod modGraphic">
          <ac:chgData name="Cristian Chilipirea" userId="34ab170da5908fc4" providerId="LiveId" clId="{0F39BEFB-5B02-44DE-924E-C91EBE54DCB3}" dt="2021-03-03T17:26:13.935" v="1397" actId="404"/>
          <ac:graphicFrameMkLst>
            <pc:docMk/>
            <pc:sldMk cId="1057339212" sldId="686"/>
            <ac:graphicFrameMk id="22" creationId="{5507FEE9-45C1-422F-84E9-009AE5B56DF2}"/>
          </ac:graphicFrameMkLst>
        </pc:graphicFrame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0" creationId="{990EC61B-D9AB-48BB-979B-FA6518FB47B2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1" creationId="{7A204815-4B74-4CBA-9152-2922C3DF2CF1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5" creationId="{6B522C89-F7D7-4A5A-A235-3227F501D090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6" creationId="{F4835A61-A5B5-4E60-AF39-534CA9277A7A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7" creationId="{250249D1-5AA1-40C3-A846-B2AA9375028D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0" creationId="{4E6DA95F-93A9-4097-A5C7-B9A9821FDB38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1" creationId="{ABB6F51B-EB6A-4296-899D-6DD2E2AF4194}"/>
          </ac:cxnSpMkLst>
        </pc:cxnChg>
      </pc:sldChg>
      <pc:sldChg chg="modSp add mod">
        <pc:chgData name="Cristian Chilipirea" userId="34ab170da5908fc4" providerId="LiveId" clId="{0F39BEFB-5B02-44DE-924E-C91EBE54DCB3}" dt="2021-03-03T17:22:45.781" v="1359" actId="6549"/>
        <pc:sldMkLst>
          <pc:docMk/>
          <pc:sldMk cId="1018699342" sldId="687"/>
        </pc:sldMkLst>
        <pc:spChg chg="mod">
          <ac:chgData name="Cristian Chilipirea" userId="34ab170da5908fc4" providerId="LiveId" clId="{0F39BEFB-5B02-44DE-924E-C91EBE54DCB3}" dt="2021-03-03T17:22:29.597" v="1355" actId="20577"/>
          <ac:spMkLst>
            <pc:docMk/>
            <pc:sldMk cId="1018699342" sldId="687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2:45.781" v="1359" actId="6549"/>
          <ac:spMkLst>
            <pc:docMk/>
            <pc:sldMk cId="1018699342" sldId="687"/>
            <ac:spMk id="6" creationId="{D2D4C498-5BD8-4D7D-8586-4A61D7E9511B}"/>
          </ac:spMkLst>
        </pc:spChg>
      </pc:sldChg>
      <pc:sldChg chg="modSp add mod">
        <pc:chgData name="Cristian Chilipirea" userId="34ab170da5908fc4" providerId="LiveId" clId="{0F39BEFB-5B02-44DE-924E-C91EBE54DCB3}" dt="2021-03-03T17:23:08.450" v="1368" actId="20577"/>
        <pc:sldMkLst>
          <pc:docMk/>
          <pc:sldMk cId="3075809267" sldId="688"/>
        </pc:sldMkLst>
        <pc:spChg chg="mod">
          <ac:chgData name="Cristian Chilipirea" userId="34ab170da5908fc4" providerId="LiveId" clId="{0F39BEFB-5B02-44DE-924E-C91EBE54DCB3}" dt="2021-03-03T17:22:57.817" v="1364" actId="20577"/>
          <ac:spMkLst>
            <pc:docMk/>
            <pc:sldMk cId="3075809267" sldId="688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3:08.450" v="1368" actId="20577"/>
          <ac:spMkLst>
            <pc:docMk/>
            <pc:sldMk cId="3075809267" sldId="688"/>
            <ac:spMk id="6" creationId="{D2D4C498-5BD8-4D7D-8586-4A61D7E9511B}"/>
          </ac:spMkLst>
        </pc:spChg>
      </pc:sldChg>
      <pc:sldChg chg="delSp add mod">
        <pc:chgData name="Cristian Chilipirea" userId="34ab170da5908fc4" providerId="LiveId" clId="{0F39BEFB-5B02-44DE-924E-C91EBE54DCB3}" dt="2021-03-03T17:25:54.772" v="1388" actId="478"/>
        <pc:sldMkLst>
          <pc:docMk/>
          <pc:sldMk cId="648758286" sldId="689"/>
        </pc:sldMkLst>
        <pc:graphicFrameChg chg="del">
          <ac:chgData name="Cristian Chilipirea" userId="34ab170da5908fc4" providerId="LiveId" clId="{0F39BEFB-5B02-44DE-924E-C91EBE54DCB3}" dt="2021-03-03T17:25:54.772" v="1388" actId="478"/>
          <ac:graphicFrameMkLst>
            <pc:docMk/>
            <pc:sldMk cId="648758286" sldId="689"/>
            <ac:graphicFrameMk id="22" creationId="{5507FEE9-45C1-422F-84E9-009AE5B56DF2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7:12.351" v="1427" actId="20577"/>
        <pc:sldMkLst>
          <pc:docMk/>
          <pc:sldMk cId="3579555077" sldId="690"/>
        </pc:sldMkLst>
        <pc:spChg chg="add mod">
          <ac:chgData name="Cristian Chilipirea" userId="34ab170da5908fc4" providerId="LiveId" clId="{0F39BEFB-5B02-44DE-924E-C91EBE54DCB3}" dt="2021-03-03T17:26:48.205" v="1415"/>
          <ac:spMkLst>
            <pc:docMk/>
            <pc:sldMk cId="3579555077" sldId="690"/>
            <ac:spMk id="23" creationId="{35D26C83-E664-4818-B54A-70B8ACD77E6D}"/>
          </ac:spMkLst>
        </pc:spChg>
        <pc:graphicFrameChg chg="add mod modGraphic">
          <ac:chgData name="Cristian Chilipirea" userId="34ab170da5908fc4" providerId="LiveId" clId="{0F39BEFB-5B02-44DE-924E-C91EBE54DCB3}" dt="2021-03-03T17:27:12.351" v="1427" actId="20577"/>
          <ac:graphicFrameMkLst>
            <pc:docMk/>
            <pc:sldMk cId="3579555077" sldId="690"/>
            <ac:graphicFrameMk id="22" creationId="{416158D0-C46F-4515-8064-4F0C89988761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8:02.698" v="1445" actId="20577"/>
        <pc:sldMkLst>
          <pc:docMk/>
          <pc:sldMk cId="1265175015" sldId="691"/>
        </pc:sldMkLst>
        <pc:spChg chg="add mod">
          <ac:chgData name="Cristian Chilipirea" userId="34ab170da5908fc4" providerId="LiveId" clId="{0F39BEFB-5B02-44DE-924E-C91EBE54DCB3}" dt="2021-03-03T17:27:22.300" v="1429"/>
          <ac:spMkLst>
            <pc:docMk/>
            <pc:sldMk cId="1265175015" sldId="691"/>
            <ac:spMk id="23" creationId="{F8AE4518-4BF4-4DEA-AA05-739438364887}"/>
          </ac:spMkLst>
        </pc:spChg>
        <pc:graphicFrameChg chg="add mod modGraphic">
          <ac:chgData name="Cristian Chilipirea" userId="34ab170da5908fc4" providerId="LiveId" clId="{0F39BEFB-5B02-44DE-924E-C91EBE54DCB3}" dt="2021-03-03T17:28:02.698" v="1445" actId="20577"/>
          <ac:graphicFrameMkLst>
            <pc:docMk/>
            <pc:sldMk cId="1265175015" sldId="691"/>
            <ac:graphicFrameMk id="22" creationId="{E859AC91-3CE6-4E7B-8D34-0DF757718632}"/>
          </ac:graphicFrameMkLst>
        </pc:graphicFrame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689610395" sldId="692"/>
        </pc:sldMkLst>
        <pc:spChg chg="mod">
          <ac:chgData name="Cristian Chilipirea" userId="34ab170da5908fc4" providerId="LiveId" clId="{0F39BEFB-5B02-44DE-924E-C91EBE54DCB3}" dt="2021-03-03T17:33:05.818" v="1516" actId="20577"/>
          <ac:spMkLst>
            <pc:docMk/>
            <pc:sldMk cId="2689610395" sldId="692"/>
            <ac:spMk id="2" creationId="{8CBFDC1B-BD62-434D-B90D-BA70884A85FD}"/>
          </ac:spMkLst>
        </pc:spChg>
        <pc:spChg chg="del">
          <ac:chgData name="Cristian Chilipirea" userId="34ab170da5908fc4" providerId="LiveId" clId="{0F39BEFB-5B02-44DE-924E-C91EBE54DCB3}" dt="2021-03-03T17:37:51.687" v="1550" actId="478"/>
          <ac:spMkLst>
            <pc:docMk/>
            <pc:sldMk cId="2689610395" sldId="692"/>
            <ac:spMk id="3" creationId="{32D40CC0-E25A-4DB6-B2A4-4391D0DEC2FF}"/>
          </ac:spMkLst>
        </pc:spChg>
        <pc:spChg chg="add mod">
          <ac:chgData name="Cristian Chilipirea" userId="34ab170da5908fc4" providerId="LiveId" clId="{0F39BEFB-5B02-44DE-924E-C91EBE54DCB3}" dt="2021-03-03T17:38:01.854" v="1557" actId="1076"/>
          <ac:spMkLst>
            <pc:docMk/>
            <pc:sldMk cId="2689610395" sldId="692"/>
            <ac:spMk id="6" creationId="{E49A2ACE-E309-4C59-9B25-596BF522DEC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7" creationId="{57A37029-2554-4F58-9298-0A6AA64203DC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8" creationId="{3426A7E1-57F9-46C8-8BAF-0D0B1F31334E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9" creationId="{7900595B-1330-4937-BED4-FD78A418B18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0" creationId="{2FF587E7-52F9-4ED1-AD92-92DFA5D3FE60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4" creationId="{19EE4023-0F49-4C83-87F4-3E4589FDA46F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5" creationId="{B2584019-87BE-49FC-9901-0CFCF0FB9EDA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6" creationId="{2E1FD05D-28BA-4E40-BF65-271BDCB27984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0" creationId="{C2A0D581-61B8-4D28-BCC2-831A1FC86BD3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1" creationId="{E28C5A81-90FB-4871-AF1D-79E9F9B3B048}"/>
          </ac:spMkLst>
        </pc:sp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1" creationId="{FD5CF2A3-1198-4412-ACA4-05754190FD0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2" creationId="{ADBC7C4B-589F-4DBA-95D5-B580FAE117AD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3" creationId="{CC1B94F6-5D44-4C3A-8E0F-69D930AD4112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7" creationId="{D8629754-95D2-46C1-8839-6176805E154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8" creationId="{A2760DD9-953B-4599-B5CC-B8BC5DE4D5C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9" creationId="{58D4F04A-1733-4FFD-8B45-B41A7F9C703F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2" creationId="{773678E7-5499-44A3-B094-8B7A4607222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3" creationId="{2D51E00F-F092-4720-A3A4-1C11BE631007}"/>
          </ac:cxnSpMkLst>
        </pc:cxnChg>
      </pc:sldChg>
      <pc:sldChg chg="new">
        <pc:chgData name="Cristian Chilipirea" userId="34ab170da5908fc4" providerId="LiveId" clId="{0F39BEFB-5B02-44DE-924E-C91EBE54DCB3}" dt="2021-03-03T17:34:06.729" v="1517" actId="680"/>
        <pc:sldMkLst>
          <pc:docMk/>
          <pc:sldMk cId="1599576974" sldId="693"/>
        </pc:sldMkLst>
      </pc:sldChg>
      <pc:sldChg chg="new">
        <pc:chgData name="Cristian Chilipirea" userId="34ab170da5908fc4" providerId="LiveId" clId="{0F39BEFB-5B02-44DE-924E-C91EBE54DCB3}" dt="2021-03-03T17:34:09.084" v="1518" actId="680"/>
        <pc:sldMkLst>
          <pc:docMk/>
          <pc:sldMk cId="2667053831" sldId="694"/>
        </pc:sldMkLst>
      </pc:sldChg>
      <pc:sldChg chg="addSp modSp add mod ord">
        <pc:chgData name="Cristian Chilipirea" userId="34ab170da5908fc4" providerId="LiveId" clId="{0F39BEFB-5B02-44DE-924E-C91EBE54DCB3}" dt="2021-03-03T23:57:14.608" v="3902"/>
        <pc:sldMkLst>
          <pc:docMk/>
          <pc:sldMk cId="1575434959" sldId="695"/>
        </pc:sldMkLst>
        <pc:spChg chg="add mod">
          <ac:chgData name="Cristian Chilipirea" userId="34ab170da5908fc4" providerId="LiveId" clId="{0F39BEFB-5B02-44DE-924E-C91EBE54DCB3}" dt="2021-03-03T17:38:25.541" v="1561"/>
          <ac:spMkLst>
            <pc:docMk/>
            <pc:sldMk cId="1575434959" sldId="695"/>
            <ac:spMk id="25" creationId="{DC063B15-5CFE-4728-98DA-74B458776DF9}"/>
          </ac:spMkLst>
        </pc:spChg>
        <pc:graphicFrameChg chg="add mod modGraphic">
          <ac:chgData name="Cristian Chilipirea" userId="34ab170da5908fc4" providerId="LiveId" clId="{0F39BEFB-5B02-44DE-924E-C91EBE54DCB3}" dt="2021-03-03T17:39:30.542" v="1580" actId="20577"/>
          <ac:graphicFrameMkLst>
            <pc:docMk/>
            <pc:sldMk cId="1575434959" sldId="695"/>
            <ac:graphicFrameMk id="24" creationId="{61EF3225-A73E-4992-8AB9-38B65F0727E2}"/>
          </ac:graphicFrameMkLst>
        </pc:graphicFrameChg>
      </pc:sldChg>
      <pc:sldChg chg="new">
        <pc:chgData name="Cristian Chilipirea" userId="34ab170da5908fc4" providerId="LiveId" clId="{0F39BEFB-5B02-44DE-924E-C91EBE54DCB3}" dt="2021-03-03T17:40:05.094" v="1581" actId="680"/>
        <pc:sldMkLst>
          <pc:docMk/>
          <pc:sldMk cId="3149427460" sldId="696"/>
        </pc:sldMkLst>
      </pc:sldChg>
      <pc:sldChg chg="add">
        <pc:chgData name="Cristian Chilipirea" userId="34ab170da5908fc4" providerId="LiveId" clId="{0F39BEFB-5B02-44DE-924E-C91EBE54DCB3}" dt="2021-03-03T17:43:19.595" v="1594" actId="2890"/>
        <pc:sldMkLst>
          <pc:docMk/>
          <pc:sldMk cId="1421059359" sldId="697"/>
        </pc:sldMkLst>
      </pc:sldChg>
      <pc:sldChg chg="modSp new mod">
        <pc:chgData name="Cristian Chilipirea" userId="34ab170da5908fc4" providerId="LiveId" clId="{0F39BEFB-5B02-44DE-924E-C91EBE54DCB3}" dt="2021-03-03T18:49:34.334" v="1823" actId="14100"/>
        <pc:sldMkLst>
          <pc:docMk/>
          <pc:sldMk cId="1449918423" sldId="698"/>
        </pc:sldMkLst>
        <pc:spChg chg="mod">
          <ac:chgData name="Cristian Chilipirea" userId="34ab170da5908fc4" providerId="LiveId" clId="{0F39BEFB-5B02-44DE-924E-C91EBE54DCB3}" dt="2021-03-03T18:47:16.811" v="1598"/>
          <ac:spMkLst>
            <pc:docMk/>
            <pc:sldMk cId="1449918423" sldId="698"/>
            <ac:spMk id="2" creationId="{F683255E-F0EB-4E2D-9F55-1FE686102B0F}"/>
          </ac:spMkLst>
        </pc:spChg>
        <pc:spChg chg="mod">
          <ac:chgData name="Cristian Chilipirea" userId="34ab170da5908fc4" providerId="LiveId" clId="{0F39BEFB-5B02-44DE-924E-C91EBE54DCB3}" dt="2021-03-03T18:49:34.334" v="1823" actId="14100"/>
          <ac:spMkLst>
            <pc:docMk/>
            <pc:sldMk cId="1449918423" sldId="698"/>
            <ac:spMk id="3" creationId="{D8F89767-D8ED-4A08-BA8E-3DB9ADDAA79B}"/>
          </ac:spMkLst>
        </pc:spChg>
      </pc:sldChg>
      <pc:sldChg chg="modSp add mod">
        <pc:chgData name="Cristian Chilipirea" userId="34ab170da5908fc4" providerId="LiveId" clId="{0F39BEFB-5B02-44DE-924E-C91EBE54DCB3}" dt="2021-03-03T19:01:18.054" v="1985" actId="403"/>
        <pc:sldMkLst>
          <pc:docMk/>
          <pc:sldMk cId="4035309953" sldId="699"/>
        </pc:sldMkLst>
        <pc:spChg chg="mod">
          <ac:chgData name="Cristian Chilipirea" userId="34ab170da5908fc4" providerId="LiveId" clId="{0F39BEFB-5B02-44DE-924E-C91EBE54DCB3}" dt="2021-03-03T19:01:18.054" v="1985" actId="403"/>
          <ac:spMkLst>
            <pc:docMk/>
            <pc:sldMk cId="4035309953" sldId="699"/>
            <ac:spMk id="3" creationId="{D8F89767-D8ED-4A08-BA8E-3DB9ADDAA79B}"/>
          </ac:spMkLst>
        </pc:spChg>
      </pc:sldChg>
      <pc:sldChg chg="new">
        <pc:chgData name="Cristian Chilipirea" userId="34ab170da5908fc4" providerId="LiveId" clId="{0F39BEFB-5B02-44DE-924E-C91EBE54DCB3}" dt="2021-03-03T19:01:23.705" v="1986" actId="680"/>
        <pc:sldMkLst>
          <pc:docMk/>
          <pc:sldMk cId="21502304" sldId="700"/>
        </pc:sldMkLst>
      </pc:sldChg>
      <pc:sldChg chg="addSp modSp new mod">
        <pc:chgData name="Cristian Chilipirea" userId="34ab170da5908fc4" providerId="LiveId" clId="{0F39BEFB-5B02-44DE-924E-C91EBE54DCB3}" dt="2021-03-03T19:04:55.430" v="2254" actId="1076"/>
        <pc:sldMkLst>
          <pc:docMk/>
          <pc:sldMk cId="400095267" sldId="701"/>
        </pc:sldMkLst>
        <pc:spChg chg="mod">
          <ac:chgData name="Cristian Chilipirea" userId="34ab170da5908fc4" providerId="LiveId" clId="{0F39BEFB-5B02-44DE-924E-C91EBE54DCB3}" dt="2021-03-03T19:01:52.783" v="2011" actId="20577"/>
          <ac:spMkLst>
            <pc:docMk/>
            <pc:sldMk cId="400095267" sldId="701"/>
            <ac:spMk id="3" creationId="{307D1390-31A4-4409-8C90-767E3922C1DA}"/>
          </ac:spMkLst>
        </pc:spChg>
        <pc:spChg chg="mod">
          <ac:chgData name="Cristian Chilipirea" userId="34ab170da5908fc4" providerId="LiveId" clId="{0F39BEFB-5B02-44DE-924E-C91EBE54DCB3}" dt="2021-03-03T19:03:19.833" v="2234" actId="113"/>
          <ac:spMkLst>
            <pc:docMk/>
            <pc:sldMk cId="400095267" sldId="701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04:45.057" v="2252" actId="20577"/>
          <ac:spMkLst>
            <pc:docMk/>
            <pc:sldMk cId="400095267" sldId="701"/>
            <ac:spMk id="5" creationId="{56D8960B-FE7F-4E90-8043-AB1ABDD0160C}"/>
          </ac:spMkLst>
        </pc:spChg>
        <pc:spChg chg="add mod">
          <ac:chgData name="Cristian Chilipirea" userId="34ab170da5908fc4" providerId="LiveId" clId="{0F39BEFB-5B02-44DE-924E-C91EBE54DCB3}" dt="2021-03-03T19:04:16.655" v="2247" actId="20577"/>
          <ac:spMkLst>
            <pc:docMk/>
            <pc:sldMk cId="400095267" sldId="701"/>
            <ac:spMk id="6" creationId="{EF80BFB2-9C57-4A88-AA5A-3B7E344155DE}"/>
          </ac:spMkLst>
        </pc:spChg>
        <pc:spChg chg="add mod">
          <ac:chgData name="Cristian Chilipirea" userId="34ab170da5908fc4" providerId="LiveId" clId="{0F39BEFB-5B02-44DE-924E-C91EBE54DCB3}" dt="2021-03-03T19:04:26.339" v="2249" actId="20577"/>
          <ac:spMkLst>
            <pc:docMk/>
            <pc:sldMk cId="400095267" sldId="701"/>
            <ac:spMk id="7" creationId="{3FD91BD0-28C2-4E4F-9BCA-3D6E7CEAC711}"/>
          </ac:spMkLst>
        </pc:spChg>
        <pc:spChg chg="add mod">
          <ac:chgData name="Cristian Chilipirea" userId="34ab170da5908fc4" providerId="LiveId" clId="{0F39BEFB-5B02-44DE-924E-C91EBE54DCB3}" dt="2021-03-03T19:04:11.615" v="2245" actId="20577"/>
          <ac:spMkLst>
            <pc:docMk/>
            <pc:sldMk cId="400095267" sldId="701"/>
            <ac:spMk id="10" creationId="{C587C548-A841-455D-BECE-8898912FA937}"/>
          </ac:spMkLst>
        </pc:spChg>
        <pc:spChg chg="add mod">
          <ac:chgData name="Cristian Chilipirea" userId="34ab170da5908fc4" providerId="LiveId" clId="{0F39BEFB-5B02-44DE-924E-C91EBE54DCB3}" dt="2021-03-03T19:03:25.806" v="2236" actId="1076"/>
          <ac:spMkLst>
            <pc:docMk/>
            <pc:sldMk cId="400095267" sldId="701"/>
            <ac:spMk id="11" creationId="{3C72CB7F-96E1-484A-BF78-2D184330A0C2}"/>
          </ac:spMkLst>
        </pc:spChg>
        <pc:spChg chg="add mod">
          <ac:chgData name="Cristian Chilipirea" userId="34ab170da5908fc4" providerId="LiveId" clId="{0F39BEFB-5B02-44DE-924E-C91EBE54DCB3}" dt="2021-03-03T19:04:35.703" v="2251" actId="1076"/>
          <ac:spMkLst>
            <pc:docMk/>
            <pc:sldMk cId="400095267" sldId="701"/>
            <ac:spMk id="12" creationId="{4C2B4324-9098-4D17-881E-6840D0A13E5B}"/>
          </ac:spMkLst>
        </pc:spChg>
        <pc:spChg chg="add mod">
          <ac:chgData name="Cristian Chilipirea" userId="34ab170da5908fc4" providerId="LiveId" clId="{0F39BEFB-5B02-44DE-924E-C91EBE54DCB3}" dt="2021-03-03T19:04:12.984" v="2246" actId="20577"/>
          <ac:spMkLst>
            <pc:docMk/>
            <pc:sldMk cId="400095267" sldId="701"/>
            <ac:spMk id="16" creationId="{744D8E58-9DB4-46C3-A8BA-7BD9B166248B}"/>
          </ac:spMkLst>
        </pc:spChg>
        <pc:spChg chg="add mod">
          <ac:chgData name="Cristian Chilipirea" userId="34ab170da5908fc4" providerId="LiveId" clId="{0F39BEFB-5B02-44DE-924E-C91EBE54DCB3}" dt="2021-03-03T19:04:55.430" v="2254" actId="1076"/>
          <ac:spMkLst>
            <pc:docMk/>
            <pc:sldMk cId="400095267" sldId="701"/>
            <ac:spMk id="17" creationId="{28599291-BE97-4FB7-8807-701550C5DAD1}"/>
          </ac:spMkLst>
        </pc:sp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8" creationId="{26C35EC2-10A7-43CC-8542-1FAD30744EC0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9" creationId="{13B95AAE-CB35-4248-88B2-F8D3C1512C48}"/>
          </ac:cxnSpMkLst>
        </pc:cxnChg>
        <pc:cxnChg chg="add mod">
          <ac:chgData name="Cristian Chilipirea" userId="34ab170da5908fc4" providerId="LiveId" clId="{0F39BEFB-5B02-44DE-924E-C91EBE54DCB3}" dt="2021-03-03T19:04:35.703" v="2251" actId="1076"/>
          <ac:cxnSpMkLst>
            <pc:docMk/>
            <pc:sldMk cId="400095267" sldId="701"/>
            <ac:cxnSpMk id="13" creationId="{4FEEE301-FF1A-4A2E-A694-5B28BED70478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14" creationId="{3CFF38FD-8B4D-4CA3-AEF2-E74AF5712FFD}"/>
          </ac:cxnSpMkLst>
        </pc:cxn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15" creationId="{4194D93F-4FDB-4EDA-A184-0EC1B5197162}"/>
          </ac:cxnSpMkLst>
        </pc:cxnChg>
        <pc:cxnChg chg="add mod">
          <ac:chgData name="Cristian Chilipirea" userId="34ab170da5908fc4" providerId="LiveId" clId="{0F39BEFB-5B02-44DE-924E-C91EBE54DCB3}" dt="2021-03-03T19:04:55.430" v="2254" actId="1076"/>
          <ac:cxnSpMkLst>
            <pc:docMk/>
            <pc:sldMk cId="400095267" sldId="701"/>
            <ac:cxnSpMk id="18" creationId="{F930098F-D5EC-468B-B0BC-95C0DCB83E68}"/>
          </ac:cxnSpMkLst>
        </pc:cxnChg>
        <pc:cxnChg chg="add mod">
          <ac:chgData name="Cristian Chilipirea" userId="34ab170da5908fc4" providerId="LiveId" clId="{0F39BEFB-5B02-44DE-924E-C91EBE54DCB3}" dt="2021-03-03T19:03:35.163" v="2238" actId="1076"/>
          <ac:cxnSpMkLst>
            <pc:docMk/>
            <pc:sldMk cId="400095267" sldId="701"/>
            <ac:cxnSpMk id="19" creationId="{D4BFC478-610B-43A9-8988-0B86176C0066}"/>
          </ac:cxnSpMkLst>
        </pc:cxnChg>
      </pc:sldChg>
      <pc:sldChg chg="addSp modSp add mod ord">
        <pc:chgData name="Cristian Chilipirea" userId="34ab170da5908fc4" providerId="LiveId" clId="{0F39BEFB-5B02-44DE-924E-C91EBE54DCB3}" dt="2021-03-03T19:26:28.171" v="2344" actId="20577"/>
        <pc:sldMkLst>
          <pc:docMk/>
          <pc:sldMk cId="1853163693" sldId="702"/>
        </pc:sldMkLst>
        <pc:spChg chg="mod">
          <ac:chgData name="Cristian Chilipirea" userId="34ab170da5908fc4" providerId="LiveId" clId="{0F39BEFB-5B02-44DE-924E-C91EBE54DCB3}" dt="2021-03-03T19:05:53.302" v="2282" actId="20577"/>
          <ac:spMkLst>
            <pc:docMk/>
            <pc:sldMk cId="1853163693" sldId="702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26:28.171" v="2344" actId="20577"/>
          <ac:spMkLst>
            <pc:docMk/>
            <pc:sldMk cId="1853163693" sldId="702"/>
            <ac:spMk id="21" creationId="{C823AFBE-C783-4AA3-B631-D4E5BBDA750B}"/>
          </ac:spMkLst>
        </pc:spChg>
        <pc:graphicFrameChg chg="add mod modGraphic">
          <ac:chgData name="Cristian Chilipirea" userId="34ab170da5908fc4" providerId="LiveId" clId="{0F39BEFB-5B02-44DE-924E-C91EBE54DCB3}" dt="2021-03-03T19:06:25.876" v="2295" actId="20577"/>
          <ac:graphicFrameMkLst>
            <pc:docMk/>
            <pc:sldMk cId="1853163693" sldId="702"/>
            <ac:graphicFrameMk id="20" creationId="{2EF4F483-9A73-4583-98E6-624188B8D176}"/>
          </ac:graphicFrameMkLst>
        </pc:graphicFrameChg>
      </pc:sldChg>
      <pc:sldChg chg="delSp add mod">
        <pc:chgData name="Cristian Chilipirea" userId="34ab170da5908fc4" providerId="LiveId" clId="{0F39BEFB-5B02-44DE-924E-C91EBE54DCB3}" dt="2021-03-03T19:06:55.443" v="2299" actId="478"/>
        <pc:sldMkLst>
          <pc:docMk/>
          <pc:sldMk cId="440607238" sldId="703"/>
        </pc:sldMkLst>
        <pc:graphicFrameChg chg="del">
          <ac:chgData name="Cristian Chilipirea" userId="34ab170da5908fc4" providerId="LiveId" clId="{0F39BEFB-5B02-44DE-924E-C91EBE54DCB3}" dt="2021-03-03T19:06:55.443" v="2299" actId="478"/>
          <ac:graphicFrameMkLst>
            <pc:docMk/>
            <pc:sldMk cId="440607238" sldId="703"/>
            <ac:graphicFrameMk id="20" creationId="{2EF4F483-9A73-4583-98E6-624188B8D176}"/>
          </ac:graphicFrameMkLst>
        </pc:graphicFrameChg>
      </pc:sldChg>
      <pc:sldChg chg="addSp delSp modSp add mod">
        <pc:chgData name="Cristian Chilipirea" userId="34ab170da5908fc4" providerId="LiveId" clId="{0F39BEFB-5B02-44DE-924E-C91EBE54DCB3}" dt="2021-03-03T23:12:37.245" v="3899" actId="6549"/>
        <pc:sldMkLst>
          <pc:docMk/>
          <pc:sldMk cId="3785892183" sldId="704"/>
        </pc:sldMkLst>
        <pc:spChg chg="mod">
          <ac:chgData name="Cristian Chilipirea" userId="34ab170da5908fc4" providerId="LiveId" clId="{0F39BEFB-5B02-44DE-924E-C91EBE54DCB3}" dt="2021-03-03T19:28:34.531" v="2365" actId="790"/>
          <ac:spMkLst>
            <pc:docMk/>
            <pc:sldMk cId="3785892183" sldId="704"/>
            <ac:spMk id="3" creationId="{307D1390-31A4-4409-8C90-767E3922C1DA}"/>
          </ac:spMkLst>
        </pc:spChg>
        <pc:spChg chg="del">
          <ac:chgData name="Cristian Chilipirea" userId="34ab170da5908fc4" providerId="LiveId" clId="{0F39BEFB-5B02-44DE-924E-C91EBE54DCB3}" dt="2021-03-03T19:24:45.623" v="2319" actId="478"/>
          <ac:spMkLst>
            <pc:docMk/>
            <pc:sldMk cId="3785892183" sldId="704"/>
            <ac:spMk id="4" creationId="{B1E5D8C4-EEC7-4DE6-B8BE-414633837B3D}"/>
          </ac:spMkLst>
        </pc:spChg>
        <pc:spChg chg="del">
          <ac:chgData name="Cristian Chilipirea" userId="34ab170da5908fc4" providerId="LiveId" clId="{0F39BEFB-5B02-44DE-924E-C91EBE54DCB3}" dt="2021-03-03T19:24:40.652" v="2317" actId="478"/>
          <ac:spMkLst>
            <pc:docMk/>
            <pc:sldMk cId="3785892183" sldId="704"/>
            <ac:spMk id="21" creationId="{C823AFBE-C783-4AA3-B631-D4E5BBDA750B}"/>
          </ac:spMkLst>
        </pc:spChg>
        <pc:spChg chg="add mod">
          <ac:chgData name="Cristian Chilipirea" userId="34ab170da5908fc4" providerId="LiveId" clId="{0F39BEFB-5B02-44DE-924E-C91EBE54DCB3}" dt="2021-03-03T23:12:37.245" v="3899" actId="6549"/>
          <ac:spMkLst>
            <pc:docMk/>
            <pc:sldMk cId="3785892183" sldId="704"/>
            <ac:spMk id="23" creationId="{BBE6BA5C-3F09-4876-9DCA-5AAB9A9A337C}"/>
          </ac:spMkLst>
        </pc:spChg>
        <pc:spChg chg="add del mod">
          <ac:chgData name="Cristian Chilipirea" userId="34ab170da5908fc4" providerId="LiveId" clId="{0F39BEFB-5B02-44DE-924E-C91EBE54DCB3}" dt="2021-03-03T19:24:48.668" v="2320" actId="478"/>
          <ac:spMkLst>
            <pc:docMk/>
            <pc:sldMk cId="3785892183" sldId="704"/>
            <ac:spMk id="25" creationId="{2A654FE2-4C6F-4C38-A969-326A5CC6EB3E}"/>
          </ac:spMkLst>
        </pc:spChg>
        <pc:graphicFrameChg chg="del">
          <ac:chgData name="Cristian Chilipirea" userId="34ab170da5908fc4" providerId="LiveId" clId="{0F39BEFB-5B02-44DE-924E-C91EBE54DCB3}" dt="2021-03-03T19:24:50.577" v="2321" actId="478"/>
          <ac:graphicFrameMkLst>
            <pc:docMk/>
            <pc:sldMk cId="3785892183" sldId="704"/>
            <ac:graphicFrameMk id="20" creationId="{2EF4F483-9A73-4583-98E6-624188B8D176}"/>
          </ac:graphicFrameMkLst>
        </pc:graphicFrameChg>
      </pc:sldChg>
      <pc:sldChg chg="addSp modSp new mod ord">
        <pc:chgData name="Cristian Chilipirea" userId="34ab170da5908fc4" providerId="LiveId" clId="{0F39BEFB-5B02-44DE-924E-C91EBE54DCB3}" dt="2021-03-03T19:59:37.475" v="2723" actId="14100"/>
        <pc:sldMkLst>
          <pc:docMk/>
          <pc:sldMk cId="1829696311" sldId="705"/>
        </pc:sldMkLst>
        <pc:spChg chg="mod">
          <ac:chgData name="Cristian Chilipirea" userId="34ab170da5908fc4" providerId="LiveId" clId="{0F39BEFB-5B02-44DE-924E-C91EBE54DCB3}" dt="2021-03-03T19:35:45.068" v="2400" actId="20577"/>
          <ac:spMkLst>
            <pc:docMk/>
            <pc:sldMk cId="1829696311" sldId="705"/>
            <ac:spMk id="2" creationId="{4CD04404-9A28-4299-96F1-8EA4CDFAB72E}"/>
          </ac:spMkLst>
        </pc:spChg>
        <pc:spChg chg="mod">
          <ac:chgData name="Cristian Chilipirea" userId="34ab170da5908fc4" providerId="LiveId" clId="{0F39BEFB-5B02-44DE-924E-C91EBE54DCB3}" dt="2021-03-03T19:59:37.475" v="2723" actId="14100"/>
          <ac:spMkLst>
            <pc:docMk/>
            <pc:sldMk cId="1829696311" sldId="705"/>
            <ac:spMk id="3" creationId="{A9E65F1C-FF01-4903-82E7-1259E7A5257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5" creationId="{29E0A06C-B0C8-46BB-9862-49BEC89670C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6" creationId="{A55F60A4-9E51-47BB-8D5B-A54700B76362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7" creationId="{6FBC9EC0-B09F-4A8B-9F18-5D1FB5BAD86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8" creationId="{115C1D01-3641-4066-9DD5-AC94E0CAFF2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2" creationId="{68B67770-D153-47D4-99DA-84A9FF540C2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3" creationId="{EDC3FC1E-D8C1-46C5-AAB8-069D723D983C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4" creationId="{7430D3B7-4A5D-46B5-8A2B-F838541D7A4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8" creationId="{D0AD743D-2BFF-4593-83B5-3BEFE9B31B3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9" creationId="{710D0C30-ED14-467F-8C85-875CA1F17E84}"/>
          </ac:spMkLst>
        </pc:sp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9" creationId="{B623FA02-5949-42FB-8A63-F2C972C6C623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0" creationId="{1C87865B-53DB-4E10-95C3-C4B8CDB17721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1" creationId="{243833D9-AEF6-4DB1-A252-ED54B7EF81BF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5" creationId="{E763B3DC-EE90-48DE-9963-A7A180C010AA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6" creationId="{676D246C-5841-4F10-9679-7D0913370EBE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7" creationId="{CFBB7A0A-CEE9-4C0B-AEB7-175C0988347D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0" creationId="{5DF1EC8E-5DA6-4555-98FB-3AFDB7EA490C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1" creationId="{1E243FA5-9229-40B2-90C2-914610A0BE5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087043223" sldId="706"/>
        </pc:sldMkLst>
        <pc:spChg chg="mod">
          <ac:chgData name="Cristian Chilipirea" userId="34ab170da5908fc4" providerId="LiveId" clId="{0F39BEFB-5B02-44DE-924E-C91EBE54DCB3}" dt="2021-03-03T20:14:31.323" v="2810" actId="20577"/>
          <ac:spMkLst>
            <pc:docMk/>
            <pc:sldMk cId="2087043223" sldId="706"/>
            <ac:spMk id="2" creationId="{7156A0F7-7A99-4D76-B5FB-86749D6149EC}"/>
          </ac:spMkLst>
        </pc:spChg>
        <pc:spChg chg="del">
          <ac:chgData name="Cristian Chilipirea" userId="34ab170da5908fc4" providerId="LiveId" clId="{0F39BEFB-5B02-44DE-924E-C91EBE54DCB3}" dt="2021-03-03T20:04:13.203" v="2755" actId="478"/>
          <ac:spMkLst>
            <pc:docMk/>
            <pc:sldMk cId="2087043223" sldId="706"/>
            <ac:spMk id="3" creationId="{23D57242-A000-4855-93DB-880CBA7A7BD4}"/>
          </ac:spMkLst>
        </pc:spChg>
        <pc:spChg chg="add mod">
          <ac:chgData name="Cristian Chilipirea" userId="34ab170da5908fc4" providerId="LiveId" clId="{0F39BEFB-5B02-44DE-924E-C91EBE54DCB3}" dt="2021-03-03T20:12:12.443" v="2794" actId="20577"/>
          <ac:spMkLst>
            <pc:docMk/>
            <pc:sldMk cId="2087043223" sldId="706"/>
            <ac:spMk id="6" creationId="{6CDAF25C-01EB-4ADF-A572-00A34C5F0578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7" creationId="{21EB19E7-6CBA-411A-9D12-D15EF04ABAD7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8" creationId="{47279417-1C85-4B87-8AD0-8258A0F0AF5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9" creationId="{7BDA5A21-D93C-4060-B6BC-6F18D941283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0" creationId="{5F6F212C-2B09-47FA-8E17-54EA397CCD1E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4" creationId="{39901C2A-A8CA-4B4D-9364-BCDB516B65B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5" creationId="{ACBA34FD-177C-43E8-8DE5-4546AB7A264F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6" creationId="{88278246-85AC-4E71-87F9-F7FF40F3248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0" creationId="{EE6FE88E-A929-4C60-8348-260974083536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1" creationId="{643FAB34-ADE7-4178-A482-0E0CF541CF3A}"/>
          </ac:spMkLst>
        </pc:sp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1" creationId="{15F4012E-AF9F-499E-9EC2-81B201BC18E5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2" creationId="{65D43CCC-2876-4B2B-B08A-DF44117E5EB9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3" creationId="{3946E777-1D1C-48CB-8B94-A01CAB88D03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7" creationId="{5905D2EC-3338-45B6-AAF3-C054816F706B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8" creationId="{F4285397-8DEC-497B-B62D-92E6F209380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9" creationId="{B6FF3A43-8FAB-4530-9F3A-4CFB7D484B62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2" creationId="{E5BC91F7-B430-4B12-8029-1B2E208B8780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3" creationId="{30B32B94-8B16-4693-ABB2-3CE43A73DCCC}"/>
          </ac:cxnSpMkLst>
        </pc:cxnChg>
      </pc:sldChg>
      <pc:sldChg chg="addSp delSp modSp new mod">
        <pc:chgData name="Cristian Chilipirea" userId="34ab170da5908fc4" providerId="LiveId" clId="{0F39BEFB-5B02-44DE-924E-C91EBE54DCB3}" dt="2021-03-03T20:08:17.963" v="2787" actId="1076"/>
        <pc:sldMkLst>
          <pc:docMk/>
          <pc:sldMk cId="1910641494" sldId="707"/>
        </pc:sldMkLst>
        <pc:spChg chg="mod">
          <ac:chgData name="Cristian Chilipirea" userId="34ab170da5908fc4" providerId="LiveId" clId="{0F39BEFB-5B02-44DE-924E-C91EBE54DCB3}" dt="2021-03-03T20:05:27.374" v="2779" actId="20577"/>
          <ac:spMkLst>
            <pc:docMk/>
            <pc:sldMk cId="1910641494" sldId="707"/>
            <ac:spMk id="2" creationId="{4CA46840-30B3-455A-9351-0BD98F00D566}"/>
          </ac:spMkLst>
        </pc:spChg>
        <pc:spChg chg="del">
          <ac:chgData name="Cristian Chilipirea" userId="34ab170da5908fc4" providerId="LiveId" clId="{0F39BEFB-5B02-44DE-924E-C91EBE54DCB3}" dt="2021-03-03T20:05:31.006" v="2780" actId="478"/>
          <ac:spMkLst>
            <pc:docMk/>
            <pc:sldMk cId="1910641494" sldId="707"/>
            <ac:spMk id="3" creationId="{ADD44433-BF51-441E-9658-123FDD33AD9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5" creationId="{CA4E6AFC-3135-42CA-A2F2-E11D91109C3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6" creationId="{B7DC2276-9C35-4A2C-B179-88E19216AA5A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7" creationId="{F0B9873D-BBE7-4A91-8488-F331E0D8D23B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0" creationId="{07D30EC9-3C01-4864-A1CF-DB4459EA918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1" creationId="{82B42AA1-3B5E-4DCD-80BE-37B63F118BB5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2" creationId="{4A56A218-14A4-4744-A589-5ABFD0421B5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6" creationId="{4DDD5A69-3ECA-4404-AEF7-ADE67F41E5A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7" creationId="{ECDBAC47-36C7-4A3D-AD8E-3813D691C16E}"/>
          </ac:spMkLst>
        </pc:spChg>
        <pc:spChg chg="add mod">
          <ac:chgData name="Cristian Chilipirea" userId="34ab170da5908fc4" providerId="LiveId" clId="{0F39BEFB-5B02-44DE-924E-C91EBE54DCB3}" dt="2021-03-03T20:08:17.963" v="2787" actId="1076"/>
          <ac:spMkLst>
            <pc:docMk/>
            <pc:sldMk cId="1910641494" sldId="707"/>
            <ac:spMk id="21" creationId="{126DA553-8176-4A12-B339-BAEBB2610135}"/>
          </ac:spMkLst>
        </pc:sp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8" creationId="{D8F387BA-1708-451B-8FD0-A3715E89143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9" creationId="{EED89601-0607-4FD2-ADA2-83BFAB0BF3FA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3" creationId="{16B2006D-DB31-4EF5-8059-B7F46421D23F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4" creationId="{47A8284E-45ED-4ABC-89A3-F29A8DB6B40B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5" creationId="{D94F7004-FF6D-4830-8A8A-6B5A5B449CC5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8" creationId="{249A97C0-C596-4D42-8F96-37324367C90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9" creationId="{6DE439CC-5893-4B46-A3B7-F05F1403891B}"/>
          </ac:cxnSpMkLst>
        </pc:cxnChg>
      </pc:sldChg>
      <pc:sldChg chg="addSp delSp modSp new mod">
        <pc:chgData name="Cristian Chilipirea" userId="34ab170da5908fc4" providerId="LiveId" clId="{0F39BEFB-5B02-44DE-924E-C91EBE54DCB3}" dt="2021-03-03T20:37:11.043" v="2835" actId="1076"/>
        <pc:sldMkLst>
          <pc:docMk/>
          <pc:sldMk cId="4260203964" sldId="708"/>
        </pc:sldMkLst>
        <pc:spChg chg="mod">
          <ac:chgData name="Cristian Chilipirea" userId="34ab170da5908fc4" providerId="LiveId" clId="{0F39BEFB-5B02-44DE-924E-C91EBE54DCB3}" dt="2021-03-03T20:35:54.808" v="2828" actId="20577"/>
          <ac:spMkLst>
            <pc:docMk/>
            <pc:sldMk cId="4260203964" sldId="708"/>
            <ac:spMk id="3" creationId="{79B4E76C-51A6-4439-8D4A-290188AA4287}"/>
          </ac:spMkLst>
        </pc:spChg>
        <pc:spChg chg="del">
          <ac:chgData name="Cristian Chilipirea" userId="34ab170da5908fc4" providerId="LiveId" clId="{0F39BEFB-5B02-44DE-924E-C91EBE54DCB3}" dt="2021-03-03T20:35:57.783" v="2829" actId="478"/>
          <ac:spMkLst>
            <pc:docMk/>
            <pc:sldMk cId="4260203964" sldId="708"/>
            <ac:spMk id="4" creationId="{3CB349B2-98E7-4FAB-B734-42C6383C9F2A}"/>
          </ac:spMkLst>
        </pc:spChg>
        <pc:spChg chg="add mod">
          <ac:chgData name="Cristian Chilipirea" userId="34ab170da5908fc4" providerId="LiveId" clId="{0F39BEFB-5B02-44DE-924E-C91EBE54DCB3}" dt="2021-03-03T20:37:02.551" v="2833" actId="1076"/>
          <ac:spMkLst>
            <pc:docMk/>
            <pc:sldMk cId="4260203964" sldId="708"/>
            <ac:spMk id="6" creationId="{EAF4CFB9-09FB-4ACF-A485-FDA793CF482F}"/>
          </ac:spMkLst>
        </pc:spChg>
        <pc:spChg chg="add mod">
          <ac:chgData name="Cristian Chilipirea" userId="34ab170da5908fc4" providerId="LiveId" clId="{0F39BEFB-5B02-44DE-924E-C91EBE54DCB3}" dt="2021-03-03T20:37:11.043" v="2835" actId="1076"/>
          <ac:spMkLst>
            <pc:docMk/>
            <pc:sldMk cId="4260203964" sldId="708"/>
            <ac:spMk id="7" creationId="{FD3D95DC-16E3-4191-8EE7-241354D242E5}"/>
          </ac:spMkLst>
        </pc:sp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8" creationId="{DF45DC2D-FED5-4A67-98D5-FF417CD48F10}"/>
          </ac:cxnSpMkLst>
        </pc:cxn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9" creationId="{F4D1F92E-4520-4682-823E-71A43702F356}"/>
          </ac:cxnSpMkLst>
        </pc:cxnChg>
      </pc:sldChg>
      <pc:sldChg chg="addSp delSp modSp new mod">
        <pc:chgData name="Cristian Chilipirea" userId="34ab170da5908fc4" providerId="LiveId" clId="{0F39BEFB-5B02-44DE-924E-C91EBE54DCB3}" dt="2021-03-03T20:49:31.285" v="2872" actId="6549"/>
        <pc:sldMkLst>
          <pc:docMk/>
          <pc:sldMk cId="1012895254" sldId="709"/>
        </pc:sldMkLst>
        <pc:spChg chg="mod">
          <ac:chgData name="Cristian Chilipirea" userId="34ab170da5908fc4" providerId="LiveId" clId="{0F39BEFB-5B02-44DE-924E-C91EBE54DCB3}" dt="2021-03-03T20:38:19.976" v="2850" actId="790"/>
          <ac:spMkLst>
            <pc:docMk/>
            <pc:sldMk cId="1012895254" sldId="709"/>
            <ac:spMk id="3" creationId="{BFF8676F-D22F-43D6-9190-840217242725}"/>
          </ac:spMkLst>
        </pc:spChg>
        <pc:spChg chg="del">
          <ac:chgData name="Cristian Chilipirea" userId="34ab170da5908fc4" providerId="LiveId" clId="{0F39BEFB-5B02-44DE-924E-C91EBE54DCB3}" dt="2021-03-03T20:38:22.628" v="2851" actId="478"/>
          <ac:spMkLst>
            <pc:docMk/>
            <pc:sldMk cId="1012895254" sldId="709"/>
            <ac:spMk id="4" creationId="{7FDA0AB4-5BBD-4E49-804D-F1CAC162B442}"/>
          </ac:spMkLst>
        </pc:spChg>
        <pc:spChg chg="add mod">
          <ac:chgData name="Cristian Chilipirea" userId="34ab170da5908fc4" providerId="LiveId" clId="{0F39BEFB-5B02-44DE-924E-C91EBE54DCB3}" dt="2021-03-03T20:49:31.285" v="2872" actId="6549"/>
          <ac:spMkLst>
            <pc:docMk/>
            <pc:sldMk cId="1012895254" sldId="709"/>
            <ac:spMk id="6" creationId="{DA245A0B-6863-4C9B-8B1C-4FEE5A16D802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7" creationId="{FDAC04D6-71EF-4437-8244-5CB5E14381D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8" creationId="{5F3E58F9-B781-4A2C-9CE6-EF0E33FD4C79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9" creationId="{A862A958-69B2-4856-86CD-935A3E5D63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2" creationId="{C056D73B-DF0A-47A8-B0E7-E3BA3C625F9E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3" creationId="{E599A1E9-E446-441D-9E51-F2A2A67DD10D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4" creationId="{D9E6BDD3-7FCE-4C8A-A27C-F3514EB61CB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8" creationId="{0D3F4542-8D7C-4AE4-AEE9-119DDF785A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9" creationId="{F058322C-7390-4D81-9C34-7159F1DD1378}"/>
          </ac:spMkLst>
        </pc:spChg>
        <pc:spChg chg="add mod">
          <ac:chgData name="Cristian Chilipirea" userId="34ab170da5908fc4" providerId="LiveId" clId="{0F39BEFB-5B02-44DE-924E-C91EBE54DCB3}" dt="2021-03-03T20:41:31.541" v="2865" actId="20577"/>
          <ac:spMkLst>
            <pc:docMk/>
            <pc:sldMk cId="1012895254" sldId="709"/>
            <ac:spMk id="23" creationId="{841EBC93-1623-43F1-9D77-1729D742D392}"/>
          </ac:spMkLst>
        </pc:sp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0" creationId="{1643AC51-8C87-4C3B-B2C0-05DF9F07D570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1" creationId="{DF0577B1-6E0C-4DB0-A2CE-2CB241276E79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5" creationId="{9E34EB63-50EE-49E1-825B-4374AB593154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6" creationId="{ADFEBE62-37BC-4151-8F4E-1D2BEB04C2B5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7" creationId="{61DE9935-0FD8-4F60-8EC2-19D87072556E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0" creationId="{0407EC32-BC87-469D-8F28-39E071CD555F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1" creationId="{F30A28D9-B80C-40D0-8B13-9EC48884AFB2}"/>
          </ac:cxnSpMkLst>
        </pc:cxnChg>
      </pc:sldChg>
      <pc:sldChg chg="addSp delSp modSp new mod">
        <pc:chgData name="Cristian Chilipirea" userId="34ab170da5908fc4" providerId="LiveId" clId="{0F39BEFB-5B02-44DE-924E-C91EBE54DCB3}" dt="2021-03-03T21:17:08.145" v="2930" actId="20577"/>
        <pc:sldMkLst>
          <pc:docMk/>
          <pc:sldMk cId="2857159270" sldId="710"/>
        </pc:sldMkLst>
        <pc:spChg chg="mod">
          <ac:chgData name="Cristian Chilipirea" userId="34ab170da5908fc4" providerId="LiveId" clId="{0F39BEFB-5B02-44DE-924E-C91EBE54DCB3}" dt="2021-03-03T21:17:08.145" v="2930" actId="20577"/>
          <ac:spMkLst>
            <pc:docMk/>
            <pc:sldMk cId="2857159270" sldId="710"/>
            <ac:spMk id="3" creationId="{5986ADCF-0C6F-45A7-980B-F5378C60A120}"/>
          </ac:spMkLst>
        </pc:spChg>
        <pc:spChg chg="del">
          <ac:chgData name="Cristian Chilipirea" userId="34ab170da5908fc4" providerId="LiveId" clId="{0F39BEFB-5B02-44DE-924E-C91EBE54DCB3}" dt="2021-03-03T20:53:02.172" v="2874" actId="478"/>
          <ac:spMkLst>
            <pc:docMk/>
            <pc:sldMk cId="2857159270" sldId="710"/>
            <ac:spMk id="4" creationId="{0C2668A2-0B79-458A-90CD-7CD48794BD24}"/>
          </ac:spMkLst>
        </pc:spChg>
        <pc:spChg chg="add del mod">
          <ac:chgData name="Cristian Chilipirea" userId="34ab170da5908fc4" providerId="LiveId" clId="{0F39BEFB-5B02-44DE-924E-C91EBE54DCB3}" dt="2021-03-03T20:58:27.881" v="2920" actId="478"/>
          <ac:spMkLst>
            <pc:docMk/>
            <pc:sldMk cId="2857159270" sldId="710"/>
            <ac:spMk id="6" creationId="{B1149F9D-6BEA-4D5B-AC9E-FBC95E3789A6}"/>
          </ac:spMkLst>
        </pc:spChg>
        <pc:spChg chg="add mod">
          <ac:chgData name="Cristian Chilipirea" userId="34ab170da5908fc4" providerId="LiveId" clId="{0F39BEFB-5B02-44DE-924E-C91EBE54DCB3}" dt="2021-03-03T20:58:49.064" v="2927" actId="14100"/>
          <ac:spMkLst>
            <pc:docMk/>
            <pc:sldMk cId="2857159270" sldId="710"/>
            <ac:spMk id="8" creationId="{72700962-AC16-4319-91D8-8420709B0E50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9" creationId="{5C5A96DD-C6D6-4B9A-8AC7-EAE42BB4D8D5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0" creationId="{816BBC12-E47F-42A0-8927-5A749232971A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1" creationId="{B22A1257-7D78-475F-A31D-C9652256E02B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4" creationId="{EA20832B-EE16-4191-A305-536178D6F381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5" creationId="{BCC63762-B951-4339-9298-F840114AAEEC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6" creationId="{7F629609-B581-4431-BB8D-B5FFCBA80517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0" creationId="{2A918B11-2F06-48B9-99CC-3B4643BC6ACD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1" creationId="{0453BE77-9498-4D85-8B1A-5345631BED1F}"/>
          </ac:spMkLst>
        </pc:sp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2" creationId="{E40A91A8-7269-45AA-993D-13E051037F30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3" creationId="{BE5523C4-DF47-4631-9711-92F453120DF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7" creationId="{18F89200-8F87-4703-8123-B38C08E18505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8" creationId="{4E3E1524-8065-46B9-95EC-DA40A65ECAC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9" creationId="{4ED2E80E-00FD-4B04-B3AF-3C392FA81E49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2" creationId="{C62618DF-BCED-4DA4-BBCE-950AF98BA6FA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3" creationId="{54B675CB-106C-4BE7-8D69-DB2619973BBB}"/>
          </ac:cxnSpMkLst>
        </pc:cxnChg>
      </pc:sldChg>
      <pc:sldChg chg="modSp new mod">
        <pc:chgData name="Cristian Chilipirea" userId="34ab170da5908fc4" providerId="LiveId" clId="{0F39BEFB-5B02-44DE-924E-C91EBE54DCB3}" dt="2021-03-03T22:12:43.901" v="3052" actId="14100"/>
        <pc:sldMkLst>
          <pc:docMk/>
          <pc:sldMk cId="267533109" sldId="711"/>
        </pc:sldMkLst>
        <pc:spChg chg="mod">
          <ac:chgData name="Cristian Chilipirea" userId="34ab170da5908fc4" providerId="LiveId" clId="{0F39BEFB-5B02-44DE-924E-C91EBE54DCB3}" dt="2021-03-03T21:48:57.415" v="2965" actId="20577"/>
          <ac:spMkLst>
            <pc:docMk/>
            <pc:sldMk cId="267533109" sldId="711"/>
            <ac:spMk id="3" creationId="{559A6A58-A320-4921-8276-A408BA635780}"/>
          </ac:spMkLst>
        </pc:spChg>
        <pc:spChg chg="mod">
          <ac:chgData name="Cristian Chilipirea" userId="34ab170da5908fc4" providerId="LiveId" clId="{0F39BEFB-5B02-44DE-924E-C91EBE54DCB3}" dt="2021-03-03T22:12:43.901" v="3052" actId="14100"/>
          <ac:spMkLst>
            <pc:docMk/>
            <pc:sldMk cId="267533109" sldId="711"/>
            <ac:spMk id="4" creationId="{E5816478-86B5-4481-ACAF-833900994C7C}"/>
          </ac:spMkLst>
        </pc:spChg>
      </pc:sldChg>
      <pc:sldChg chg="addSp delSp modSp new mod">
        <pc:chgData name="Cristian Chilipirea" userId="34ab170da5908fc4" providerId="LiveId" clId="{0F39BEFB-5B02-44DE-924E-C91EBE54DCB3}" dt="2021-03-03T22:20:24.037" v="3216" actId="1076"/>
        <pc:sldMkLst>
          <pc:docMk/>
          <pc:sldMk cId="3710067489" sldId="712"/>
        </pc:sldMkLst>
        <pc:spChg chg="mod">
          <ac:chgData name="Cristian Chilipirea" userId="34ab170da5908fc4" providerId="LiveId" clId="{0F39BEFB-5B02-44DE-924E-C91EBE54DCB3}" dt="2021-03-03T22:16:44.113" v="3151" actId="20577"/>
          <ac:spMkLst>
            <pc:docMk/>
            <pc:sldMk cId="3710067489" sldId="712"/>
            <ac:spMk id="3" creationId="{9079F993-E184-457F-B380-B5E1D759748D}"/>
          </ac:spMkLst>
        </pc:spChg>
        <pc:spChg chg="del mod">
          <ac:chgData name="Cristian Chilipirea" userId="34ab170da5908fc4" providerId="LiveId" clId="{0F39BEFB-5B02-44DE-924E-C91EBE54DCB3}" dt="2021-03-03T22:19:10.221" v="3187" actId="478"/>
          <ac:spMkLst>
            <pc:docMk/>
            <pc:sldMk cId="3710067489" sldId="712"/>
            <ac:spMk id="4" creationId="{B7CA64A4-1FA3-4551-8D16-2DC1B305E98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" creationId="{1B9687D3-DF12-48B3-BD17-028DD6B8EFE5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" creationId="{A1A8C3FA-592A-4CF2-A28B-0DFB4A14B83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7" creationId="{E1055B9B-61A0-40C6-BBB0-BFEF6B6C558D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0" creationId="{5108C40B-E114-48B2-B556-6B87B14A9172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1" creationId="{E35BB265-DFF2-43F6-B013-1993B6A581D3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2" creationId="{4966DB03-5953-4AD5-B235-074AFB24ADB4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6" creationId="{EA83783A-4BBA-490C-8785-C772DF9B562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7" creationId="{6048B490-5316-4B9F-9540-C84923B14F94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3" creationId="{F20F7700-B279-4627-9728-06CD2986CEA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4" creationId="{A88F66E6-FEE5-485D-8BDC-193F346C78C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5" creationId="{756EA285-5621-498F-AB1A-F43FAF7A6EB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8" creationId="{F07C4B4C-2139-4BF5-AD88-4CBEDD8C56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9" creationId="{8F5A523B-C417-4078-9F7A-856F3EB7D6E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0" creationId="{C16DA62C-4497-45F4-807E-F6068FD07FF5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4" creationId="{74AFC1B4-76BF-4A10-A69C-6134E80F72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5" creationId="{7A722930-DA8F-4605-9E7E-2CAC914B2858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38" creationId="{F467A832-7080-4860-95C3-C8B398C769A3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1" creationId="{43730D74-230F-48D0-A859-7CB3996F8EC6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3" creationId="{E3E8566C-C36B-421B-954A-BDAC964A743E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5" creationId="{CAED325F-39BF-4E1C-9115-A744AD477FEB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0" creationId="{5717B37F-A908-48AC-938E-24CEFC3915C2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1" creationId="{B44ACF70-AAD0-4507-B189-F5465CA77190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3" creationId="{0E96040E-2993-4E10-AEA0-FCA24CA4D79A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5" creationId="{A16B286A-0B79-426E-B70A-2D8FD53C2CF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7" creationId="{796BAD6E-7FC5-41FB-817F-707AEDAB50B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9" creationId="{72BB788C-91FB-493A-B411-AEB11852C52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1" creationId="{A025DC73-DCF7-47DC-B14A-9661BFABFC2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1" creationId="{5599E001-DAEC-4E1A-8A1A-B71AAE943595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2" creationId="{07727302-4194-413C-B8A2-E4A432195FC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7" creationId="{2342F1DE-4429-46CD-B279-E1AA88F61C88}"/>
          </ac:spMkLst>
        </pc:spChg>
        <pc:spChg chg="add mod">
          <ac:chgData name="Cristian Chilipirea" userId="34ab170da5908fc4" providerId="LiveId" clId="{0F39BEFB-5B02-44DE-924E-C91EBE54DCB3}" dt="2021-03-03T22:19:30.343" v="3189" actId="20577"/>
          <ac:spMkLst>
            <pc:docMk/>
            <pc:sldMk cId="3710067489" sldId="712"/>
            <ac:spMk id="100" creationId="{1D575FBC-F098-4131-9C62-0076DE4AA363}"/>
          </ac:spMkLst>
        </pc:spChg>
        <pc:spChg chg="add mod">
          <ac:chgData name="Cristian Chilipirea" userId="34ab170da5908fc4" providerId="LiveId" clId="{0F39BEFB-5B02-44DE-924E-C91EBE54DCB3}" dt="2021-03-03T22:19:31.444" v="3190" actId="20577"/>
          <ac:spMkLst>
            <pc:docMk/>
            <pc:sldMk cId="3710067489" sldId="712"/>
            <ac:spMk id="102" creationId="{BD741555-F6EA-47D0-8063-28209EB5BA27}"/>
          </ac:spMkLst>
        </pc:spChg>
        <pc:spChg chg="add mod">
          <ac:chgData name="Cristian Chilipirea" userId="34ab170da5908fc4" providerId="LiveId" clId="{0F39BEFB-5B02-44DE-924E-C91EBE54DCB3}" dt="2021-03-03T22:19:32.565" v="3191" actId="20577"/>
          <ac:spMkLst>
            <pc:docMk/>
            <pc:sldMk cId="3710067489" sldId="712"/>
            <ac:spMk id="105" creationId="{CDE459D5-2CBC-4990-A024-387FAB6A8FFF}"/>
          </ac:spMkLst>
        </pc:spChg>
        <pc:spChg chg="add mod">
          <ac:chgData name="Cristian Chilipirea" userId="34ab170da5908fc4" providerId="LiveId" clId="{0F39BEFB-5B02-44DE-924E-C91EBE54DCB3}" dt="2021-03-03T22:19:33.760" v="3192" actId="20577"/>
          <ac:spMkLst>
            <pc:docMk/>
            <pc:sldMk cId="3710067489" sldId="712"/>
            <ac:spMk id="107" creationId="{7AE857DA-C281-49D3-82C1-CC47CC0489A4}"/>
          </ac:spMkLst>
        </pc:spChg>
        <pc:spChg chg="add mod">
          <ac:chgData name="Cristian Chilipirea" userId="34ab170da5908fc4" providerId="LiveId" clId="{0F39BEFB-5B02-44DE-924E-C91EBE54DCB3}" dt="2021-03-03T22:19:35.148" v="3193" actId="20577"/>
          <ac:spMkLst>
            <pc:docMk/>
            <pc:sldMk cId="3710067489" sldId="712"/>
            <ac:spMk id="109" creationId="{593DE479-8DC8-4BF8-8321-5348BAF51792}"/>
          </ac:spMkLst>
        </pc:spChg>
        <pc:spChg chg="add mod">
          <ac:chgData name="Cristian Chilipirea" userId="34ab170da5908fc4" providerId="LiveId" clId="{0F39BEFB-5B02-44DE-924E-C91EBE54DCB3}" dt="2021-03-03T22:19:37.513" v="3194" actId="20577"/>
          <ac:spMkLst>
            <pc:docMk/>
            <pc:sldMk cId="3710067489" sldId="712"/>
            <ac:spMk id="111" creationId="{186BD0E7-656A-4DEF-A711-54A705B0A5D4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19" creationId="{6C396DE7-0065-40B2-A88F-06F9AE71D6BD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0" creationId="{41942A25-53DF-470D-8657-80DE329E1770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2" creationId="{BECEAA94-D2FD-4853-8837-D5093D764F71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4" creationId="{E19637E7-6B64-4C29-8105-07D1865ED412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0" creationId="{888BCEF0-4046-409A-80AB-83669E8B356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2" creationId="{F209B37E-1A34-422F-B1B9-E79D0D35401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4" creationId="{84A922FC-E12A-4B49-B202-01CA5AE237EB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6" creationId="{8D627914-718F-49DD-9BCB-454ACC630BAD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8" creationId="{64077177-939E-4522-BEFA-843329B3609A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40" creationId="{0022EEFC-F143-41B8-B3C8-9DB6219B9111}"/>
          </ac:spMkLst>
        </pc:spChg>
        <pc:spChg chg="add del mod">
          <ac:chgData name="Cristian Chilipirea" userId="34ab170da5908fc4" providerId="LiveId" clId="{0F39BEFB-5B02-44DE-924E-C91EBE54DCB3}" dt="2021-03-03T22:20:00.821" v="3209" actId="478"/>
          <ac:spMkLst>
            <pc:docMk/>
            <pc:sldMk cId="3710067489" sldId="712"/>
            <ac:spMk id="142" creationId="{D4F973BA-C5DC-47ED-A5F4-7323F74632BC}"/>
          </ac:spMkLst>
        </pc:spChg>
        <pc:spChg chg="add del mod">
          <ac:chgData name="Cristian Chilipirea" userId="34ab170da5908fc4" providerId="LiveId" clId="{0F39BEFB-5B02-44DE-924E-C91EBE54DCB3}" dt="2021-03-03T22:20:02.713" v="3210" actId="478"/>
          <ac:spMkLst>
            <pc:docMk/>
            <pc:sldMk cId="3710067489" sldId="712"/>
            <ac:spMk id="144" creationId="{B6E25909-76AF-40EF-BE16-F61CEA7DC97D}"/>
          </ac:spMkLst>
        </pc:sp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8" creationId="{2D2DC094-CAA5-4CC0-A912-A3574826E14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9" creationId="{46D579DC-897A-4F24-B966-26812957E5D3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3" creationId="{35E7979E-C9D9-45D9-B4AE-9E600D7FE7DB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4" creationId="{AFC8F7CB-29BD-4542-9742-8AC745F5B8C2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5" creationId="{070C4A80-9E43-466C-9C73-B5ABD9EAC317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8" creationId="{57D2C990-45EF-40B6-ADF8-807AF8DA6D85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9" creationId="{5625D030-2D24-4251-B41E-3F20EC5042FF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6" creationId="{1B73D449-0462-49F7-9091-985587F297D7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7" creationId="{844D9513-6AA1-4DB5-ABC8-EB586A6CD9A3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1" creationId="{1E31D2FD-3B23-40C3-BEF3-94DA6221E9D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2" creationId="{E11B446B-DA34-4BB6-85E5-07186322116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3" creationId="{BAEAD505-3EA7-48C6-B0F9-95D128762C75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6" creationId="{E6B09E59-570D-4F2D-AC24-366F99F62779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7" creationId="{15C19C82-2385-45C9-9EC7-B131C1B76CC3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39" creationId="{8EF20664-EE06-411A-957C-2B16C916EF84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2" creationId="{4311E2FA-6E7B-4E05-B0DF-171CC6B71ABD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4" creationId="{38441D84-A1F0-4B63-8DEC-ACBC8EF208C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6" creationId="{F15FE581-202C-4203-9ED4-C3CFC5F2E5B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2" creationId="{B85492A9-649D-4B5E-A531-6F138D247B1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4" creationId="{DBCB12C8-0B64-448A-B72D-D14BBCB5C28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6" creationId="{25AC5A2D-F589-49F3-BE7F-E66A426EE480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8" creationId="{25B0E717-C049-486C-BDA0-0983D83E7A2E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0" creationId="{0ED1EC17-9952-429B-A848-3D3166D9D23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2" creationId="{D0E6C982-46ED-4128-9703-49EFE672C03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3" creationId="{ECDB1544-A316-4549-9FD3-6EAF3FA51B4C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8" creationId="{6B2D90BB-93B0-46CA-8CCD-10145BB25CE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1" creationId="{232E1C61-D21A-47B2-8EA3-FC5B65EE8903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3" creationId="{B22FA724-16EB-48D1-B043-9E8148948048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6" creationId="{6C9C87EA-4487-46C7-B811-7498DCC04B17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8" creationId="{36C9B74B-9EA5-4178-A6A8-EDDFF803A30F}"/>
          </ac:cxnSpMkLst>
        </pc:cxnChg>
        <pc:cxnChg chg="add del mod">
          <ac:chgData name="Cristian Chilipirea" userId="34ab170da5908fc4" providerId="LiveId" clId="{0F39BEFB-5B02-44DE-924E-C91EBE54DCB3}" dt="2021-03-03T22:20:19.206" v="3215" actId="478"/>
          <ac:cxnSpMkLst>
            <pc:docMk/>
            <pc:sldMk cId="3710067489" sldId="712"/>
            <ac:cxnSpMk id="110" creationId="{5D91BD83-744D-46B8-9035-882C511C0312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12" creationId="{B492AB9F-7732-48C3-943E-D16E1D32F93E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1" creationId="{CDEEBDEB-CDC7-48EB-BE4B-FBFD47BD9B61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3" creationId="{8F5B91C7-07D3-4318-BC0C-2D09CC197C86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5" creationId="{9E5BC1BE-E7A3-4AE3-9AFF-A07D2DCD000D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1" creationId="{7EE1D2C0-E273-4486-8672-DAD7A4772DB8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3" creationId="{8924C558-B3F0-4E7F-867E-1C32C1B3096F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5" creationId="{AEFC1399-EDAD-485E-B4AB-324ECD93E78C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7" creationId="{7B84A460-3435-4A4F-9ACE-BA30AC0B2E2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9" creationId="{5A69E64E-01EC-4752-8F4D-9C296A1A4BD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41" creationId="{B0FDF004-F10C-4759-8F2F-5C7018161DDD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3" creationId="{FA7DB36D-5938-4AC8-9E4D-0ABA8E06EF89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5" creationId="{2720EA75-FD54-44D4-9C94-5944B06B5889}"/>
          </ac:cxnSpMkLst>
        </pc:cxnChg>
      </pc:sldChg>
      <pc:sldChg chg="addSp delSp modSp add mod">
        <pc:chgData name="Cristian Chilipirea" userId="34ab170da5908fc4" providerId="LiveId" clId="{0F39BEFB-5B02-44DE-924E-C91EBE54DCB3}" dt="2021-03-03T22:40:20.769" v="3348" actId="1076"/>
        <pc:sldMkLst>
          <pc:docMk/>
          <pc:sldMk cId="795372689" sldId="713"/>
        </pc:sldMkLst>
        <pc:spChg chg="mod">
          <ac:chgData name="Cristian Chilipirea" userId="34ab170da5908fc4" providerId="LiveId" clId="{0F39BEFB-5B02-44DE-924E-C91EBE54DCB3}" dt="2021-03-03T22:23:20.374" v="3282" actId="20577"/>
          <ac:spMkLst>
            <pc:docMk/>
            <pc:sldMk cId="795372689" sldId="713"/>
            <ac:spMk id="3" creationId="{9079F993-E184-457F-B380-B5E1D759748D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6" creationId="{EA83783A-4BBA-490C-8785-C772DF9B5626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1" creationId="{A025DC73-DCF7-47DC-B14A-9661BFABFC2C}"/>
          </ac:spMkLst>
        </pc:spChg>
        <pc:spChg chg="add del mod">
          <ac:chgData name="Cristian Chilipirea" userId="34ab170da5908fc4" providerId="LiveId" clId="{0F39BEFB-5B02-44DE-924E-C91EBE54DCB3}" dt="2021-03-03T22:39:44.634" v="3339" actId="478"/>
          <ac:spMkLst>
            <pc:docMk/>
            <pc:sldMk cId="795372689" sldId="713"/>
            <ac:spMk id="63" creationId="{9B234E47-012C-4D0F-9FD9-AB06D7E8B16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5" creationId="{9E04BFDA-A03D-49EB-BF45-D275C3556AE5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6" creationId="{88062CEB-5B3E-4639-A09E-BB1B04CBC0A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7" creationId="{24740DDF-5791-4710-B0C8-D64F2435B074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8" creationId="{DBDA1F47-8B60-44A7-B40A-F420B1262DB2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9" creationId="{BD7D0DE1-3A4E-4C4B-BE1E-62C6626F365E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1" creationId="{5599E001-DAEC-4E1A-8A1A-B71AAE943595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2" creationId="{07727302-4194-413C-B8A2-E4A432195FCC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7" creationId="{2342F1DE-4429-46CD-B279-E1AA88F61C88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0" creationId="{1D575FBC-F098-4131-9C62-0076DE4AA3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2" creationId="{BD741555-F6EA-47D0-8063-28209EB5BA27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5" creationId="{CDE459D5-2CBC-4990-A024-387FAB6A8FFF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7" creationId="{7AE857DA-C281-49D3-82C1-CC47CC0489A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9" creationId="{593DE479-8DC8-4BF8-8321-5348BAF51792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11" creationId="{186BD0E7-656A-4DEF-A711-54A705B0A5D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0" creationId="{888BCEF0-4046-409A-80AB-83669E8B35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2" creationId="{F209B37E-1A34-422F-B1B9-E79D0D35401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4" creationId="{84A922FC-E12A-4B49-B202-01CA5AE237EB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6" creationId="{8D627914-718F-49DD-9BCB-454ACC630BAD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8" creationId="{64077177-939E-4522-BEFA-843329B3609A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40" creationId="{0022EEFC-F143-41B8-B3C8-9DB6219B9111}"/>
          </ac:spMkLst>
        </pc:sp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2" creationId="{D0E6C982-46ED-4128-9703-49EFE672C03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3" creationId="{ECDB1544-A316-4549-9FD3-6EAF3FA51B4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8" creationId="{6B2D90BB-93B0-46CA-8CCD-10145BB25CE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1" creationId="{232E1C61-D21A-47B2-8EA3-FC5B65EE8903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3" creationId="{B22FA724-16EB-48D1-B043-9E814894804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6" creationId="{6C9C87EA-4487-46C7-B811-7498DCC04B1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8" creationId="{36C9B74B-9EA5-4178-A6A8-EDDFF803A30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12" creationId="{B492AB9F-7732-48C3-943E-D16E1D32F93E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1" creationId="{7EE1D2C0-E273-4486-8672-DAD7A4772DB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3" creationId="{8924C558-B3F0-4E7F-867E-1C32C1B3096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5" creationId="{AEFC1399-EDAD-485E-B4AB-324ECD93E78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7" creationId="{7B84A460-3435-4A4F-9ACE-BA30AC0B2E2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9" creationId="{5A69E64E-01EC-4752-8F4D-9C296A1A4BD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41" creationId="{B0FDF004-F10C-4759-8F2F-5C7018161DDD}"/>
          </ac:cxnSpMkLst>
        </pc:cxnChg>
      </pc:sldChg>
      <pc:sldChg chg="new del">
        <pc:chgData name="Cristian Chilipirea" userId="34ab170da5908fc4" providerId="LiveId" clId="{0F39BEFB-5B02-44DE-924E-C91EBE54DCB3}" dt="2021-03-03T23:01:20.590" v="3798" actId="2696"/>
        <pc:sldMkLst>
          <pc:docMk/>
          <pc:sldMk cId="400863983" sldId="714"/>
        </pc:sldMkLst>
      </pc:sldChg>
      <pc:sldChg chg="addSp modSp add mod">
        <pc:chgData name="Cristian Chilipirea" userId="34ab170da5908fc4" providerId="LiveId" clId="{0F39BEFB-5B02-44DE-924E-C91EBE54DCB3}" dt="2021-03-03T22:59:56.133" v="3791" actId="20577"/>
        <pc:sldMkLst>
          <pc:docMk/>
          <pc:sldMk cId="1548314742" sldId="715"/>
        </pc:sldMkLst>
        <pc:spChg chg="add mod">
          <ac:chgData name="Cristian Chilipirea" userId="34ab170da5908fc4" providerId="LiveId" clId="{0F39BEFB-5B02-44DE-924E-C91EBE54DCB3}" dt="2021-03-03T22:59:56.133" v="3791" actId="20577"/>
          <ac:spMkLst>
            <pc:docMk/>
            <pc:sldMk cId="1548314742" sldId="715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6" creationId="{EA83783A-4BBA-490C-8785-C772DF9B562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1" creationId="{A025DC73-DCF7-47DC-B14A-9661BFABFC2C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5" creationId="{9E04BFDA-A03D-49EB-BF45-D275C3556A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6" creationId="{88062CEB-5B3E-4639-A09E-BB1B04CBC0AD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7" creationId="{24740DDF-5791-4710-B0C8-D64F2435B074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8" creationId="{DBDA1F47-8B60-44A7-B40A-F420B1262DB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9" creationId="{BD7D0DE1-3A4E-4C4B-BE1E-62C6626F365E}"/>
          </ac:spMkLst>
        </pc:sp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2" creationId="{D0E6C982-46ED-4128-9703-49EFE672C03B}"/>
          </ac:cxnSpMkLst>
        </pc:cxnChg>
      </pc:sldChg>
      <pc:sldChg chg="addSp delSp modSp add mod">
        <pc:chgData name="Cristian Chilipirea" userId="34ab170da5908fc4" providerId="LiveId" clId="{0F39BEFB-5B02-44DE-924E-C91EBE54DCB3}" dt="2021-03-03T23:01:39.730" v="3833" actId="1076"/>
        <pc:sldMkLst>
          <pc:docMk/>
          <pc:sldMk cId="17611562" sldId="716"/>
        </pc:sldMkLst>
        <pc:spChg chg="mod">
          <ac:chgData name="Cristian Chilipirea" userId="34ab170da5908fc4" providerId="LiveId" clId="{0F39BEFB-5B02-44DE-924E-C91EBE54DCB3}" dt="2021-03-03T22:58:37.355" v="3771" actId="20577"/>
          <ac:spMkLst>
            <pc:docMk/>
            <pc:sldMk cId="17611562" sldId="716"/>
            <ac:spMk id="4" creationId="{7FFA6AC2-F018-4F22-AFDC-4D566D05C0E9}"/>
          </ac:spMkLst>
        </pc:spChg>
        <pc:spChg chg="add del mod">
          <ac:chgData name="Cristian Chilipirea" userId="34ab170da5908fc4" providerId="LiveId" clId="{0F39BEFB-5B02-44DE-924E-C91EBE54DCB3}" dt="2021-03-03T23:00:53.140" v="3793" actId="478"/>
          <ac:spMkLst>
            <pc:docMk/>
            <pc:sldMk cId="17611562" sldId="716"/>
            <ac:spMk id="7" creationId="{DFD9CD4E-BCE4-444A-AD7A-FA35AE33440B}"/>
          </ac:spMkLst>
        </pc:spChg>
        <pc:spChg chg="add mod">
          <ac:chgData name="Cristian Chilipirea" userId="34ab170da5908fc4" providerId="LiveId" clId="{0F39BEFB-5B02-44DE-924E-C91EBE54DCB3}" dt="2021-03-03T23:01:39.730" v="3833" actId="1076"/>
          <ac:spMkLst>
            <pc:docMk/>
            <pc:sldMk cId="17611562" sldId="716"/>
            <ac:spMk id="11" creationId="{4DA967F4-0887-45E2-A5ED-0DF22C308814}"/>
          </ac:spMkLst>
        </pc:spChg>
      </pc:sldChg>
      <pc:sldChg chg="add">
        <pc:chgData name="Cristian Chilipirea" userId="34ab170da5908fc4" providerId="LiveId" clId="{0F39BEFB-5B02-44DE-924E-C91EBE54DCB3}" dt="2021-03-03T22:59:27.661" v="3781" actId="2890"/>
        <pc:sldMkLst>
          <pc:docMk/>
          <pc:sldMk cId="1265911002" sldId="717"/>
        </pc:sldMkLst>
      </pc:sldChg>
      <pc:sldChg chg="add">
        <pc:chgData name="Cristian Chilipirea" userId="34ab170da5908fc4" providerId="LiveId" clId="{0F39BEFB-5B02-44DE-924E-C91EBE54DCB3}" dt="2021-03-03T22:59:40.413" v="3783" actId="2890"/>
        <pc:sldMkLst>
          <pc:docMk/>
          <pc:sldMk cId="3826152594" sldId="718"/>
        </pc:sldMkLst>
      </pc:sldChg>
      <pc:sldChg chg="add">
        <pc:chgData name="Cristian Chilipirea" userId="34ab170da5908fc4" providerId="LiveId" clId="{0F39BEFB-5B02-44DE-924E-C91EBE54DCB3}" dt="2021-03-03T22:59:50.616" v="3785" actId="2890"/>
        <pc:sldMkLst>
          <pc:docMk/>
          <pc:sldMk cId="783024352" sldId="719"/>
        </pc:sldMkLst>
      </pc:sldChg>
      <pc:sldChg chg="modSp add mod">
        <pc:chgData name="Cristian Chilipirea" userId="34ab170da5908fc4" providerId="LiveId" clId="{0F39BEFB-5B02-44DE-924E-C91EBE54DCB3}" dt="2021-03-03T23:01:12.638" v="3797" actId="14100"/>
        <pc:sldMkLst>
          <pc:docMk/>
          <pc:sldMk cId="4155747342" sldId="720"/>
        </pc:sldMkLst>
        <pc:spChg chg="mod">
          <ac:chgData name="Cristian Chilipirea" userId="34ab170da5908fc4" providerId="LiveId" clId="{0F39BEFB-5B02-44DE-924E-C91EBE54DCB3}" dt="2021-03-03T23:01:03.093" v="3795" actId="6549"/>
          <ac:spMkLst>
            <pc:docMk/>
            <pc:sldMk cId="4155747342" sldId="720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3:01:12.638" v="3797" actId="14100"/>
          <ac:spMkLst>
            <pc:docMk/>
            <pc:sldMk cId="4155747342" sldId="720"/>
            <ac:spMk id="7" creationId="{DFD9CD4E-BCE4-444A-AD7A-FA35AE33440B}"/>
          </ac:spMkLst>
        </pc:spChg>
      </pc:sldChg>
      <pc:sldChg chg="addSp delSp modSp new mod">
        <pc:chgData name="Cristian Chilipirea" userId="34ab170da5908fc4" providerId="LiveId" clId="{0F39BEFB-5B02-44DE-924E-C91EBE54DCB3}" dt="2021-03-03T23:04:12.932" v="3885" actId="14734"/>
        <pc:sldMkLst>
          <pc:docMk/>
          <pc:sldMk cId="2842942952" sldId="721"/>
        </pc:sldMkLst>
        <pc:spChg chg="mod">
          <ac:chgData name="Cristian Chilipirea" userId="34ab170da5908fc4" providerId="LiveId" clId="{0F39BEFB-5B02-44DE-924E-C91EBE54DCB3}" dt="2021-03-03T23:03:44.880" v="3870" actId="20577"/>
          <ac:spMkLst>
            <pc:docMk/>
            <pc:sldMk cId="2842942952" sldId="721"/>
            <ac:spMk id="3" creationId="{32B15E0F-CC06-4AC2-907E-08B55258526B}"/>
          </ac:spMkLst>
        </pc:spChg>
        <pc:spChg chg="del">
          <ac:chgData name="Cristian Chilipirea" userId="34ab170da5908fc4" providerId="LiveId" clId="{0F39BEFB-5B02-44DE-924E-C91EBE54DCB3}" dt="2021-03-03T23:03:05.968" v="3835" actId="478"/>
          <ac:spMkLst>
            <pc:docMk/>
            <pc:sldMk cId="2842942952" sldId="721"/>
            <ac:spMk id="4" creationId="{F2DA0DF6-D878-46E3-A4AC-720DC57375CE}"/>
          </ac:spMkLst>
        </pc:spChg>
        <pc:graphicFrameChg chg="add mod modGraphic">
          <ac:chgData name="Cristian Chilipirea" userId="34ab170da5908fc4" providerId="LiveId" clId="{0F39BEFB-5B02-44DE-924E-C91EBE54DCB3}" dt="2021-03-03T23:04:12.932" v="3885" actId="14734"/>
          <ac:graphicFrameMkLst>
            <pc:docMk/>
            <pc:sldMk cId="2842942952" sldId="721"/>
            <ac:graphicFrameMk id="5" creationId="{C11B2D89-8BEE-4AB9-BA21-4AD4DA59B85B}"/>
          </ac:graphicFrameMkLst>
        </pc:graphicFrameChg>
      </pc:sldChg>
      <pc:sldChg chg="new">
        <pc:chgData name="Cristian Chilipirea" userId="34ab170da5908fc4" providerId="LiveId" clId="{0F39BEFB-5B02-44DE-924E-C91EBE54DCB3}" dt="2021-03-03T23:57:01.465" v="3900" actId="680"/>
        <pc:sldMkLst>
          <pc:docMk/>
          <pc:sldMk cId="3537929409" sldId="722"/>
        </pc:sldMkLst>
      </pc:sldChg>
    </pc:docChg>
  </pc:docChgLst>
  <pc:docChgLst>
    <pc:chgData name="Cristian Chilipirea" userId="34ab170da5908fc4" providerId="LiveId" clId="{F4C672CC-F603-4ECA-82F6-E5A7AEA1C702}"/>
    <pc:docChg chg="undo custSel addSld delSld modSld modMainMaster">
      <pc:chgData name="Cristian Chilipirea" userId="34ab170da5908fc4" providerId="LiveId" clId="{F4C672CC-F603-4ECA-82F6-E5A7AEA1C702}" dt="2021-03-28T20:38:04.858" v="612" actId="12"/>
      <pc:docMkLst>
        <pc:docMk/>
      </pc:docMkLst>
      <pc:sldChg chg="modSp mod">
        <pc:chgData name="Cristian Chilipirea" userId="34ab170da5908fc4" providerId="LiveId" clId="{F4C672CC-F603-4ECA-82F6-E5A7AEA1C702}" dt="2021-03-28T20:05:31.742" v="129" actId="20577"/>
        <pc:sldMkLst>
          <pc:docMk/>
          <pc:sldMk cId="736295071" sldId="256"/>
        </pc:sldMkLst>
        <pc:spChg chg="mod">
          <ac:chgData name="Cristian Chilipirea" userId="34ab170da5908fc4" providerId="LiveId" clId="{F4C672CC-F603-4ECA-82F6-E5A7AEA1C702}" dt="2021-03-28T20:05:31.742" v="12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mod modClrScheme modAnim chgLayout">
        <pc:chgData name="Cristian Chilipirea" userId="34ab170da5908fc4" providerId="LiveId" clId="{F4C672CC-F603-4ECA-82F6-E5A7AEA1C702}" dt="2021-03-28T20:27:49.930" v="385" actId="692"/>
        <pc:sldMkLst>
          <pc:docMk/>
          <pc:sldMk cId="3204052817" sldId="267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204052817" sldId="267"/>
            <ac:spMk id="2" creationId="{EA804938-4123-453D-8CA0-19E7A3591018}"/>
          </ac:spMkLst>
        </pc:spChg>
        <pc:spChg chg="add del mod ord">
          <ac:chgData name="Cristian Chilipirea" userId="34ab170da5908fc4" providerId="LiveId" clId="{F4C672CC-F603-4ECA-82F6-E5A7AEA1C702}" dt="2021-03-28T20:27:22.572" v="379" actId="478"/>
          <ac:spMkLst>
            <pc:docMk/>
            <pc:sldMk cId="3204052817" sldId="267"/>
            <ac:spMk id="5" creationId="{AA0CFF7D-02AB-4C92-B133-41E1D34A95FC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8" creationId="{4F6E4FF3-5B8C-4BEA-999F-F87802C729B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9" creationId="{2C88478E-9297-4A96-8D03-06BC3385DFF9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0" creationId="{0038595D-FAC9-4F77-9661-15D18B1FC8CB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1" creationId="{78C4E516-BD88-4AA4-90EF-EB735BAFB5D0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2" creationId="{A50DFD67-8F08-46EC-82E8-8A9161CC2AC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3" creationId="{E354EE91-888F-490E-8A92-34A74DE8543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4" creationId="{B2B51F1F-FF44-41F6-ABE7-F4E98F7CF1D8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5" creationId="{4EEDE9CC-3F7A-496A-AA7B-25E66D2039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6" creationId="{190C5076-9418-4DAD-BEB7-905A2333FBD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7" creationId="{3B7794CC-E76D-4F2A-B9E8-472ECFE4CA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8" creationId="{74617CC3-F011-4FE8-9A30-131E40552DD8}"/>
          </ac:spMkLst>
        </pc:spChg>
        <pc:spChg chg="mod ord">
          <ac:chgData name="Cristian Chilipirea" userId="34ab170da5908fc4" providerId="LiveId" clId="{F4C672CC-F603-4ECA-82F6-E5A7AEA1C702}" dt="2021-03-28T20:27:20.176" v="378" actId="207"/>
          <ac:spMkLst>
            <pc:docMk/>
            <pc:sldMk cId="3204052817" sldId="267"/>
            <ac:spMk id="1229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4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3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9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52.908" v="375" actId="478"/>
        <pc:sldMkLst>
          <pc:docMk/>
          <pc:sldMk cId="3418547937" sldId="486"/>
        </pc:sldMkLst>
        <pc:spChg chg="mod ord">
          <ac:chgData name="Cristian Chilipirea" userId="34ab170da5908fc4" providerId="LiveId" clId="{F4C672CC-F603-4ECA-82F6-E5A7AEA1C702}" dt="2021-03-28T20:26:51.360" v="374" actId="207"/>
          <ac:spMkLst>
            <pc:docMk/>
            <pc:sldMk cId="3418547937" sldId="48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418547937" sldId="486"/>
            <ac:spMk id="3" creationId="{DAA8A494-DF2E-4054-AFB1-79C2B6138550}"/>
          </ac:spMkLst>
        </pc:spChg>
        <pc:spChg chg="add del mod ord">
          <ac:chgData name="Cristian Chilipirea" userId="34ab170da5908fc4" providerId="LiveId" clId="{F4C672CC-F603-4ECA-82F6-E5A7AEA1C702}" dt="2021-03-28T20:26:52.908" v="375" actId="478"/>
          <ac:spMkLst>
            <pc:docMk/>
            <pc:sldMk cId="3418547937" sldId="486"/>
            <ac:spMk id="5" creationId="{400E31C9-CD46-4A24-B495-41C74984380B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44.847" v="373" actId="478"/>
        <pc:sldMkLst>
          <pc:docMk/>
          <pc:sldMk cId="4170981876" sldId="487"/>
        </pc:sldMkLst>
        <pc:spChg chg="mod ord">
          <ac:chgData name="Cristian Chilipirea" userId="34ab170da5908fc4" providerId="LiveId" clId="{F4C672CC-F603-4ECA-82F6-E5A7AEA1C702}" dt="2021-03-28T20:26:43.423" v="372" actId="207"/>
          <ac:spMkLst>
            <pc:docMk/>
            <pc:sldMk cId="4170981876" sldId="487"/>
            <ac:spMk id="2" creationId="{4A41C64D-70B2-4AD5-A745-CC0B8B3EB66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70981876" sldId="487"/>
            <ac:spMk id="3" creationId="{B6E6DD8E-E1C2-4067-A57E-47D48445123A}"/>
          </ac:spMkLst>
        </pc:spChg>
        <pc:spChg chg="add del mod ord">
          <ac:chgData name="Cristian Chilipirea" userId="34ab170da5908fc4" providerId="LiveId" clId="{F4C672CC-F603-4ECA-82F6-E5A7AEA1C702}" dt="2021-03-28T20:26:44.847" v="373" actId="478"/>
          <ac:spMkLst>
            <pc:docMk/>
            <pc:sldMk cId="4170981876" sldId="487"/>
            <ac:spMk id="6" creationId="{C1D992DE-238D-4783-B85F-89AD7D15D0C8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17:04.281" v="201" actId="207"/>
        <pc:sldMkLst>
          <pc:docMk/>
          <pc:sldMk cId="964603796" sldId="488"/>
        </pc:sldMkLst>
        <pc:spChg chg="mod ord">
          <ac:chgData name="Cristian Chilipirea" userId="34ab170da5908fc4" providerId="LiveId" clId="{F4C672CC-F603-4ECA-82F6-E5A7AEA1C702}" dt="2021-03-28T20:17:04.281" v="201" actId="207"/>
          <ac:spMkLst>
            <pc:docMk/>
            <pc:sldMk cId="964603796" sldId="488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3" creationId="{45788036-E0A4-44A0-9A85-F9C36B3BF4C2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6" creationId="{177090FE-09F3-4EC7-A6CF-A08CD82800A8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3.132" v="203" actId="207"/>
        <pc:sldMkLst>
          <pc:docMk/>
          <pc:sldMk cId="1290486457" sldId="489"/>
        </pc:sldMkLst>
        <pc:spChg chg="mod ord">
          <ac:chgData name="Cristian Chilipirea" userId="34ab170da5908fc4" providerId="LiveId" clId="{F4C672CC-F603-4ECA-82F6-E5A7AEA1C702}" dt="2021-03-28T20:17:13.132" v="203" actId="207"/>
          <ac:spMkLst>
            <pc:docMk/>
            <pc:sldMk cId="1290486457" sldId="489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3" creationId="{F2B7EF10-7241-453A-831D-CE26C4E4F8E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6.715" v="204" actId="207"/>
        <pc:sldMkLst>
          <pc:docMk/>
          <pc:sldMk cId="4200482785" sldId="490"/>
        </pc:sldMkLst>
        <pc:spChg chg="mod ord">
          <ac:chgData name="Cristian Chilipirea" userId="34ab170da5908fc4" providerId="LiveId" clId="{F4C672CC-F603-4ECA-82F6-E5A7AEA1C702}" dt="2021-03-28T20:17:16.715" v="204" actId="207"/>
          <ac:spMkLst>
            <pc:docMk/>
            <pc:sldMk cId="4200482785" sldId="490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3" creationId="{9700C282-17F0-420C-93BC-B8A28F8554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20.126" v="205" actId="207"/>
        <pc:sldMkLst>
          <pc:docMk/>
          <pc:sldMk cId="1874368086" sldId="491"/>
        </pc:sldMkLst>
        <pc:spChg chg="mod ord">
          <ac:chgData name="Cristian Chilipirea" userId="34ab170da5908fc4" providerId="LiveId" clId="{F4C672CC-F603-4ECA-82F6-E5A7AEA1C702}" dt="2021-03-28T20:17:20.126" v="205" actId="207"/>
          <ac:spMkLst>
            <pc:docMk/>
            <pc:sldMk cId="1874368086" sldId="491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3" creationId="{CE7BBC08-D810-41B4-8D62-C1160E18EE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6" creationId="{890D3D85-71FE-47F9-A5B3-66344CCD15A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30.955" v="207" actId="478"/>
        <pc:sldMkLst>
          <pc:docMk/>
          <pc:sldMk cId="1363835825" sldId="492"/>
        </pc:sldMkLst>
        <pc:spChg chg="mod ord">
          <ac:chgData name="Cristian Chilipirea" userId="34ab170da5908fc4" providerId="LiveId" clId="{F4C672CC-F603-4ECA-82F6-E5A7AEA1C702}" dt="2021-03-28T20:17:29.385" v="206" actId="207"/>
          <ac:spMkLst>
            <pc:docMk/>
            <pc:sldMk cId="1363835825" sldId="492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63835825" sldId="492"/>
            <ac:spMk id="3" creationId="{E6E22E80-F12C-46D3-B9AA-B361601F2ADD}"/>
          </ac:spMkLst>
        </pc:spChg>
        <pc:spChg chg="add del mod ord">
          <ac:chgData name="Cristian Chilipirea" userId="34ab170da5908fc4" providerId="LiveId" clId="{F4C672CC-F603-4ECA-82F6-E5A7AEA1C702}" dt="2021-03-28T20:17:30.955" v="207" actId="478"/>
          <ac:spMkLst>
            <pc:docMk/>
            <pc:sldMk cId="1363835825" sldId="492"/>
            <ac:spMk id="5" creationId="{3CFD9603-744F-410D-AF1F-ED377B8A5E3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46.891" v="209" actId="478"/>
        <pc:sldMkLst>
          <pc:docMk/>
          <pc:sldMk cId="4164178377" sldId="493"/>
        </pc:sldMkLst>
        <pc:spChg chg="mod ord">
          <ac:chgData name="Cristian Chilipirea" userId="34ab170da5908fc4" providerId="LiveId" clId="{F4C672CC-F603-4ECA-82F6-E5A7AEA1C702}" dt="2021-03-28T20:17:44.855" v="208" actId="207"/>
          <ac:spMkLst>
            <pc:docMk/>
            <pc:sldMk cId="4164178377" sldId="493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64178377" sldId="493"/>
            <ac:spMk id="3" creationId="{096B3EB8-65B7-4E76-9524-4ECD0AE828CC}"/>
          </ac:spMkLst>
        </pc:spChg>
        <pc:spChg chg="add del mod ord">
          <ac:chgData name="Cristian Chilipirea" userId="34ab170da5908fc4" providerId="LiveId" clId="{F4C672CC-F603-4ECA-82F6-E5A7AEA1C702}" dt="2021-03-28T20:17:46.891" v="209" actId="478"/>
          <ac:spMkLst>
            <pc:docMk/>
            <pc:sldMk cId="4164178377" sldId="493"/>
            <ac:spMk id="5" creationId="{606FF7FC-542B-4732-A589-0024769FA3A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2.346" v="211" actId="478"/>
        <pc:sldMkLst>
          <pc:docMk/>
          <pc:sldMk cId="3961041886" sldId="494"/>
        </pc:sldMkLst>
        <pc:spChg chg="mod ord">
          <ac:chgData name="Cristian Chilipirea" userId="34ab170da5908fc4" providerId="LiveId" clId="{F4C672CC-F603-4ECA-82F6-E5A7AEA1C702}" dt="2021-03-28T20:17:50.582" v="210" actId="207"/>
          <ac:spMkLst>
            <pc:docMk/>
            <pc:sldMk cId="3961041886" sldId="494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61041886" sldId="494"/>
            <ac:spMk id="5" creationId="{C1BB54C3-F307-4F4F-93A1-4090257A6A20}"/>
          </ac:spMkLst>
        </pc:spChg>
        <pc:spChg chg="add del mod ord">
          <ac:chgData name="Cristian Chilipirea" userId="34ab170da5908fc4" providerId="LiveId" clId="{F4C672CC-F603-4ECA-82F6-E5A7AEA1C702}" dt="2021-03-28T20:17:52.346" v="211" actId="478"/>
          <ac:spMkLst>
            <pc:docMk/>
            <pc:sldMk cId="3961041886" sldId="494"/>
            <ac:spMk id="6" creationId="{F3356F7A-9682-480D-B31A-2032C12CB2A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9.677" v="213" actId="207"/>
        <pc:sldMkLst>
          <pc:docMk/>
          <pc:sldMk cId="3914570188" sldId="495"/>
        </pc:sldMkLst>
        <pc:spChg chg="mod ord">
          <ac:chgData name="Cristian Chilipirea" userId="34ab170da5908fc4" providerId="LiveId" clId="{F4C672CC-F603-4ECA-82F6-E5A7AEA1C702}" dt="2021-03-28T20:17:59.677" v="213" actId="207"/>
          <ac:spMkLst>
            <pc:docMk/>
            <pc:sldMk cId="3914570188" sldId="49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4570188" sldId="495"/>
            <ac:spMk id="3" creationId="{BE9D8BA8-2097-450C-9808-9288F29D6BD0}"/>
          </ac:spMkLst>
        </pc:spChg>
        <pc:spChg chg="add del mod ord">
          <ac:chgData name="Cristian Chilipirea" userId="34ab170da5908fc4" providerId="LiveId" clId="{F4C672CC-F603-4ECA-82F6-E5A7AEA1C702}" dt="2021-03-28T20:17:57.267" v="212" actId="478"/>
          <ac:spMkLst>
            <pc:docMk/>
            <pc:sldMk cId="3914570188" sldId="495"/>
            <ac:spMk id="6" creationId="{63E9D1C3-94B0-4DA2-A60A-EB91FFBE8F8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44.159" v="220" actId="478"/>
        <pc:sldMkLst>
          <pc:docMk/>
          <pc:sldMk cId="1381120410" sldId="496"/>
        </pc:sldMkLst>
        <pc:spChg chg="mod ord">
          <ac:chgData name="Cristian Chilipirea" userId="34ab170da5908fc4" providerId="LiveId" clId="{F4C672CC-F603-4ECA-82F6-E5A7AEA1C702}" dt="2021-03-28T20:18:14.263" v="214" actId="207"/>
          <ac:spMkLst>
            <pc:docMk/>
            <pc:sldMk cId="1381120410" sldId="49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81120410" sldId="496"/>
            <ac:spMk id="3" creationId="{B67958D8-7956-477E-95D7-CF63EF2ECB0F}"/>
          </ac:spMkLst>
        </pc:spChg>
        <pc:spChg chg="add del mod ord">
          <ac:chgData name="Cristian Chilipirea" userId="34ab170da5908fc4" providerId="LiveId" clId="{F4C672CC-F603-4ECA-82F6-E5A7AEA1C702}" dt="2021-03-28T20:18:44.159" v="220" actId="478"/>
          <ac:spMkLst>
            <pc:docMk/>
            <pc:sldMk cId="1381120410" sldId="496"/>
            <ac:spMk id="6" creationId="{3B2A55C0-EF70-4E05-A304-DE177AF87AE1}"/>
          </ac:spMkLst>
        </pc:spChg>
        <pc:graphicFrameChg chg="modGraphic">
          <ac:chgData name="Cristian Chilipirea" userId="34ab170da5908fc4" providerId="LiveId" clId="{F4C672CC-F603-4ECA-82F6-E5A7AEA1C702}" dt="2021-03-28T20:13:01.374" v="161"/>
          <ac:graphicFrameMkLst>
            <pc:docMk/>
            <pc:sldMk cId="1381120410" sldId="496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6.754" v="221" actId="478"/>
        <pc:sldMkLst>
          <pc:docMk/>
          <pc:sldMk cId="3958012304" sldId="497"/>
        </pc:sldMkLst>
        <pc:spChg chg="mod ord">
          <ac:chgData name="Cristian Chilipirea" userId="34ab170da5908fc4" providerId="LiveId" clId="{F4C672CC-F603-4ECA-82F6-E5A7AEA1C702}" dt="2021-03-28T20:18:19.076" v="215" actId="207"/>
          <ac:spMkLst>
            <pc:docMk/>
            <pc:sldMk cId="3958012304" sldId="49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58012304" sldId="497"/>
            <ac:spMk id="3" creationId="{66A32B86-6E81-40BB-B9E3-395823BBFF01}"/>
          </ac:spMkLst>
        </pc:spChg>
        <pc:spChg chg="add del mod ord">
          <ac:chgData name="Cristian Chilipirea" userId="34ab170da5908fc4" providerId="LiveId" clId="{F4C672CC-F603-4ECA-82F6-E5A7AEA1C702}" dt="2021-03-28T20:18:46.754" v="221" actId="478"/>
          <ac:spMkLst>
            <pc:docMk/>
            <pc:sldMk cId="3958012304" sldId="497"/>
            <ac:spMk id="6" creationId="{E81A61C3-C0B5-4765-9EDD-2562B66A6079}"/>
          </ac:spMkLst>
        </pc:spChg>
        <pc:graphicFrameChg chg="modGraphic">
          <ac:chgData name="Cristian Chilipirea" userId="34ab170da5908fc4" providerId="LiveId" clId="{F4C672CC-F603-4ECA-82F6-E5A7AEA1C702}" dt="2021-03-28T20:11:59.806" v="143"/>
          <ac:graphicFrameMkLst>
            <pc:docMk/>
            <pc:sldMk cId="3958012304" sldId="497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9.043" v="222" actId="478"/>
        <pc:sldMkLst>
          <pc:docMk/>
          <pc:sldMk cId="2435538589" sldId="498"/>
        </pc:sldMkLst>
        <pc:spChg chg="mod ord">
          <ac:chgData name="Cristian Chilipirea" userId="34ab170da5908fc4" providerId="LiveId" clId="{F4C672CC-F603-4ECA-82F6-E5A7AEA1C702}" dt="2021-03-28T20:18:23.707" v="216" actId="207"/>
          <ac:spMkLst>
            <pc:docMk/>
            <pc:sldMk cId="2435538589" sldId="49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5538589" sldId="498"/>
            <ac:spMk id="3" creationId="{251EC418-5E9C-410B-9A28-46C1CDE5F5F8}"/>
          </ac:spMkLst>
        </pc:spChg>
        <pc:spChg chg="add del mod ord">
          <ac:chgData name="Cristian Chilipirea" userId="34ab170da5908fc4" providerId="LiveId" clId="{F4C672CC-F603-4ECA-82F6-E5A7AEA1C702}" dt="2021-03-28T20:18:49.043" v="222" actId="478"/>
          <ac:spMkLst>
            <pc:docMk/>
            <pc:sldMk cId="2435538589" sldId="498"/>
            <ac:spMk id="6" creationId="{ADBE29DC-2176-499E-ACAF-C0C2D16FB085}"/>
          </ac:spMkLst>
        </pc:spChg>
        <pc:graphicFrameChg chg="modGraphic">
          <ac:chgData name="Cristian Chilipirea" userId="34ab170da5908fc4" providerId="LiveId" clId="{F4C672CC-F603-4ECA-82F6-E5A7AEA1C702}" dt="2021-03-28T20:12:24.219" v="151"/>
          <ac:graphicFrameMkLst>
            <pc:docMk/>
            <pc:sldMk cId="2435538589" sldId="498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51.999" v="223" actId="478"/>
        <pc:sldMkLst>
          <pc:docMk/>
          <pc:sldMk cId="4060722597" sldId="499"/>
        </pc:sldMkLst>
        <pc:spChg chg="mod ord">
          <ac:chgData name="Cristian Chilipirea" userId="34ab170da5908fc4" providerId="LiveId" clId="{F4C672CC-F603-4ECA-82F6-E5A7AEA1C702}" dt="2021-03-28T20:18:27.307" v="217" actId="207"/>
          <ac:spMkLst>
            <pc:docMk/>
            <pc:sldMk cId="4060722597" sldId="49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060722597" sldId="499"/>
            <ac:spMk id="3" creationId="{6D430AC5-94CA-4973-9AFF-D88B1FEC3A60}"/>
          </ac:spMkLst>
        </pc:spChg>
        <pc:spChg chg="add del mod ord">
          <ac:chgData name="Cristian Chilipirea" userId="34ab170da5908fc4" providerId="LiveId" clId="{F4C672CC-F603-4ECA-82F6-E5A7AEA1C702}" dt="2021-03-28T20:18:51.999" v="223" actId="478"/>
          <ac:spMkLst>
            <pc:docMk/>
            <pc:sldMk cId="4060722597" sldId="499"/>
            <ac:spMk id="6" creationId="{4BBFA874-F8E1-4F76-8DBF-3616871CF48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6.114" v="224" actId="478"/>
        <pc:sldMkLst>
          <pc:docMk/>
          <pc:sldMk cId="3079160278" sldId="500"/>
        </pc:sldMkLst>
        <pc:spChg chg="mod ord">
          <ac:chgData name="Cristian Chilipirea" userId="34ab170da5908fc4" providerId="LiveId" clId="{F4C672CC-F603-4ECA-82F6-E5A7AEA1C702}" dt="2021-03-28T20:18:35.189" v="218" actId="207"/>
          <ac:spMkLst>
            <pc:docMk/>
            <pc:sldMk cId="3079160278" sldId="50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079160278" sldId="500"/>
            <ac:spMk id="3" creationId="{C5CE142B-003B-42FB-9F8B-F74A7C299A68}"/>
          </ac:spMkLst>
        </pc:spChg>
        <pc:spChg chg="add del mod ord">
          <ac:chgData name="Cristian Chilipirea" userId="34ab170da5908fc4" providerId="LiveId" clId="{F4C672CC-F603-4ECA-82F6-E5A7AEA1C702}" dt="2021-03-28T20:18:56.114" v="224" actId="478"/>
          <ac:spMkLst>
            <pc:docMk/>
            <pc:sldMk cId="3079160278" sldId="500"/>
            <ac:spMk id="6" creationId="{E2A075D8-FD30-4B7C-BBBD-9A7E02D8CF1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8.811" v="225" actId="478"/>
        <pc:sldMkLst>
          <pc:docMk/>
          <pc:sldMk cId="1158529417" sldId="501"/>
        </pc:sldMkLst>
        <pc:spChg chg="mod ord">
          <ac:chgData name="Cristian Chilipirea" userId="34ab170da5908fc4" providerId="LiveId" clId="{F4C672CC-F603-4ECA-82F6-E5A7AEA1C702}" dt="2021-03-28T20:18:38.757" v="219" actId="207"/>
          <ac:spMkLst>
            <pc:docMk/>
            <pc:sldMk cId="1158529417" sldId="50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58529417" sldId="501"/>
            <ac:spMk id="3" creationId="{72687392-D2F5-495E-BE20-727B24C3E174}"/>
          </ac:spMkLst>
        </pc:spChg>
        <pc:spChg chg="add del mod ord">
          <ac:chgData name="Cristian Chilipirea" userId="34ab170da5908fc4" providerId="LiveId" clId="{F4C672CC-F603-4ECA-82F6-E5A7AEA1C702}" dt="2021-03-28T20:18:58.811" v="225" actId="478"/>
          <ac:spMkLst>
            <pc:docMk/>
            <pc:sldMk cId="1158529417" sldId="501"/>
            <ac:spMk id="6" creationId="{43461AED-93E7-40FC-B726-29B0C9CB5C91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4.702" v="227" actId="207"/>
        <pc:sldMkLst>
          <pc:docMk/>
          <pc:sldMk cId="3720933020" sldId="502"/>
        </pc:sldMkLst>
        <pc:spChg chg="mod ord">
          <ac:chgData name="Cristian Chilipirea" userId="34ab170da5908fc4" providerId="LiveId" clId="{F4C672CC-F603-4ECA-82F6-E5A7AEA1C702}" dt="2021-03-28T20:19:04.702" v="227" actId="207"/>
          <ac:spMkLst>
            <pc:docMk/>
            <pc:sldMk cId="3720933020" sldId="50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20933020" sldId="502"/>
            <ac:spMk id="3" creationId="{BDAB9C02-D7CD-44DA-B9D5-AAC14362D386}"/>
          </ac:spMkLst>
        </pc:spChg>
        <pc:spChg chg="add del mod ord">
          <ac:chgData name="Cristian Chilipirea" userId="34ab170da5908fc4" providerId="LiveId" clId="{F4C672CC-F603-4ECA-82F6-E5A7AEA1C702}" dt="2021-03-28T20:19:02.762" v="226" actId="478"/>
          <ac:spMkLst>
            <pc:docMk/>
            <pc:sldMk cId="3720933020" sldId="502"/>
            <ac:spMk id="6" creationId="{00CD95FD-F637-496C-8F12-76A279ED0A9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9.178" v="229" actId="478"/>
        <pc:sldMkLst>
          <pc:docMk/>
          <pc:sldMk cId="2118107717" sldId="503"/>
        </pc:sldMkLst>
        <pc:spChg chg="mod ord">
          <ac:chgData name="Cristian Chilipirea" userId="34ab170da5908fc4" providerId="LiveId" clId="{F4C672CC-F603-4ECA-82F6-E5A7AEA1C702}" dt="2021-03-28T20:19:07.372" v="228" actId="207"/>
          <ac:spMkLst>
            <pc:docMk/>
            <pc:sldMk cId="2118107717" sldId="50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18107717" sldId="503"/>
            <ac:spMk id="3" creationId="{C10E2135-D122-4EBA-9A92-1EADEB06A4C8}"/>
          </ac:spMkLst>
        </pc:spChg>
        <pc:spChg chg="add del mod ord">
          <ac:chgData name="Cristian Chilipirea" userId="34ab170da5908fc4" providerId="LiveId" clId="{F4C672CC-F603-4ECA-82F6-E5A7AEA1C702}" dt="2021-03-28T20:19:09.178" v="229" actId="478"/>
          <ac:spMkLst>
            <pc:docMk/>
            <pc:sldMk cId="2118107717" sldId="503"/>
            <ac:spMk id="6" creationId="{20E7CFE4-C077-43B5-92AB-FEBBFF4DFD6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5.848" v="237" actId="207"/>
        <pc:sldMkLst>
          <pc:docMk/>
          <pc:sldMk cId="1198025475" sldId="504"/>
        </pc:sldMkLst>
        <pc:spChg chg="mod ord">
          <ac:chgData name="Cristian Chilipirea" userId="34ab170da5908fc4" providerId="LiveId" clId="{F4C672CC-F603-4ECA-82F6-E5A7AEA1C702}" dt="2021-03-28T20:19:45.848" v="237" actId="207"/>
          <ac:spMkLst>
            <pc:docMk/>
            <pc:sldMk cId="1198025475" sldId="50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98025475" sldId="504"/>
            <ac:spMk id="3" creationId="{3B6C9EAC-34B1-47EA-BE51-783C72D38319}"/>
          </ac:spMkLst>
        </pc:spChg>
        <pc:spChg chg="add del mod ord">
          <ac:chgData name="Cristian Chilipirea" userId="34ab170da5908fc4" providerId="LiveId" clId="{F4C672CC-F603-4ECA-82F6-E5A7AEA1C702}" dt="2021-03-28T20:19:43.495" v="236" actId="478"/>
          <ac:spMkLst>
            <pc:docMk/>
            <pc:sldMk cId="1198025475" sldId="504"/>
            <ac:spMk id="6" creationId="{97D99A81-C0DA-45D2-8170-B1B0EFD2924F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0.007" v="235" actId="478"/>
        <pc:sldMkLst>
          <pc:docMk/>
          <pc:sldMk cId="1608221758" sldId="505"/>
        </pc:sldMkLst>
        <pc:spChg chg="mod ord">
          <ac:chgData name="Cristian Chilipirea" userId="34ab170da5908fc4" providerId="LiveId" clId="{F4C672CC-F603-4ECA-82F6-E5A7AEA1C702}" dt="2021-03-28T20:19:38.641" v="234" actId="207"/>
          <ac:spMkLst>
            <pc:docMk/>
            <pc:sldMk cId="1608221758" sldId="50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08221758" sldId="505"/>
            <ac:spMk id="3" creationId="{F23B316D-94D5-4F6C-AA4C-E4B8C977AEED}"/>
          </ac:spMkLst>
        </pc:spChg>
        <pc:spChg chg="add del mod ord">
          <ac:chgData name="Cristian Chilipirea" userId="34ab170da5908fc4" providerId="LiveId" clId="{F4C672CC-F603-4ECA-82F6-E5A7AEA1C702}" dt="2021-03-28T20:19:40.007" v="235" actId="478"/>
          <ac:spMkLst>
            <pc:docMk/>
            <pc:sldMk cId="1608221758" sldId="505"/>
            <ac:spMk id="6" creationId="{A2F5C469-E596-4C6F-943A-F5123D42D7D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6.426" v="233" actId="207"/>
        <pc:sldMkLst>
          <pc:docMk/>
          <pc:sldMk cId="483773820" sldId="506"/>
        </pc:sldMkLst>
        <pc:spChg chg="mod ord">
          <ac:chgData name="Cristian Chilipirea" userId="34ab170da5908fc4" providerId="LiveId" clId="{F4C672CC-F603-4ECA-82F6-E5A7AEA1C702}" dt="2021-03-28T20:19:26.426" v="233" actId="207"/>
          <ac:spMkLst>
            <pc:docMk/>
            <pc:sldMk cId="483773820" sldId="50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83773820" sldId="506"/>
            <ac:spMk id="3" creationId="{A8371B35-ECE1-4112-83A8-87BF30DCD514}"/>
          </ac:spMkLst>
        </pc:spChg>
        <pc:spChg chg="add del mod ord">
          <ac:chgData name="Cristian Chilipirea" userId="34ab170da5908fc4" providerId="LiveId" clId="{F4C672CC-F603-4ECA-82F6-E5A7AEA1C702}" dt="2021-03-28T20:19:24.335" v="232" actId="478"/>
          <ac:spMkLst>
            <pc:docMk/>
            <pc:sldMk cId="483773820" sldId="506"/>
            <ac:spMk id="6" creationId="{56CF4CB7-E79E-4326-BB97-2B826C7DFE13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0.090" v="231" actId="207"/>
        <pc:sldMkLst>
          <pc:docMk/>
          <pc:sldMk cId="2379355933" sldId="507"/>
        </pc:sldMkLst>
        <pc:spChg chg="mod ord">
          <ac:chgData name="Cristian Chilipirea" userId="34ab170da5908fc4" providerId="LiveId" clId="{F4C672CC-F603-4ECA-82F6-E5A7AEA1C702}" dt="2021-03-28T20:19:20.090" v="231" actId="207"/>
          <ac:spMkLst>
            <pc:docMk/>
            <pc:sldMk cId="2379355933" sldId="50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79355933" sldId="507"/>
            <ac:spMk id="3" creationId="{CEA5CE0C-DD7F-4DB7-9E36-DFD27CE6BF6A}"/>
          </ac:spMkLst>
        </pc:spChg>
        <pc:spChg chg="add del mod ord">
          <ac:chgData name="Cristian Chilipirea" userId="34ab170da5908fc4" providerId="LiveId" clId="{F4C672CC-F603-4ECA-82F6-E5A7AEA1C702}" dt="2021-03-28T20:19:18.259" v="230" actId="478"/>
          <ac:spMkLst>
            <pc:docMk/>
            <pc:sldMk cId="2379355933" sldId="507"/>
            <ac:spMk id="6" creationId="{15341E88-6905-46A3-A5F0-82A95D78D9C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53.399" v="239" actId="478"/>
        <pc:sldMkLst>
          <pc:docMk/>
          <pc:sldMk cId="1945807862" sldId="508"/>
        </pc:sldMkLst>
        <pc:spChg chg="mod ord">
          <ac:chgData name="Cristian Chilipirea" userId="34ab170da5908fc4" providerId="LiveId" clId="{F4C672CC-F603-4ECA-82F6-E5A7AEA1C702}" dt="2021-03-28T20:19:51.439" v="238" actId="207"/>
          <ac:spMkLst>
            <pc:docMk/>
            <pc:sldMk cId="1945807862" sldId="50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5807862" sldId="508"/>
            <ac:spMk id="3" creationId="{4720BA42-C307-451D-8DEA-DBE4A9799516}"/>
          </ac:spMkLst>
        </pc:spChg>
        <pc:spChg chg="add del mod ord">
          <ac:chgData name="Cristian Chilipirea" userId="34ab170da5908fc4" providerId="LiveId" clId="{F4C672CC-F603-4ECA-82F6-E5A7AEA1C702}" dt="2021-03-28T20:19:53.399" v="239" actId="478"/>
          <ac:spMkLst>
            <pc:docMk/>
            <pc:sldMk cId="1945807862" sldId="508"/>
            <ac:spMk id="6" creationId="{B2610B4A-877C-4E46-AC1F-E6DE5B130343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20:01.964" v="240" actId="207"/>
        <pc:sldMkLst>
          <pc:docMk/>
          <pc:sldMk cId="744059601" sldId="509"/>
        </pc:sldMkLst>
        <pc:spChg chg="mod ord">
          <ac:chgData name="Cristian Chilipirea" userId="34ab170da5908fc4" providerId="LiveId" clId="{F4C672CC-F603-4ECA-82F6-E5A7AEA1C702}" dt="2021-03-28T20:20:01.964" v="240" actId="207"/>
          <ac:spMkLst>
            <pc:docMk/>
            <pc:sldMk cId="744059601" sldId="50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3" creationId="{C9A5C492-93FF-4E13-BB4C-352C8AB4AA3A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10.282" v="242" actId="478"/>
        <pc:sldMkLst>
          <pc:docMk/>
          <pc:sldMk cId="2342304756" sldId="510"/>
        </pc:sldMkLst>
        <pc:spChg chg="mod ord">
          <ac:chgData name="Cristian Chilipirea" userId="34ab170da5908fc4" providerId="LiveId" clId="{F4C672CC-F603-4ECA-82F6-E5A7AEA1C702}" dt="2021-03-28T20:20:06.398" v="241" actId="207"/>
          <ac:spMkLst>
            <pc:docMk/>
            <pc:sldMk cId="2342304756" sldId="51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42304756" sldId="510"/>
            <ac:spMk id="6" creationId="{AE04B06A-4154-4999-8EAB-CE58232CF5E1}"/>
          </ac:spMkLst>
        </pc:spChg>
        <pc:spChg chg="add del mod ord">
          <ac:chgData name="Cristian Chilipirea" userId="34ab170da5908fc4" providerId="LiveId" clId="{F4C672CC-F603-4ECA-82F6-E5A7AEA1C702}" dt="2021-03-28T20:20:10.282" v="242" actId="478"/>
          <ac:spMkLst>
            <pc:docMk/>
            <pc:sldMk cId="2342304756" sldId="510"/>
            <ac:spMk id="7" creationId="{7225948D-84FF-4882-BDC9-4F224717E24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21.499" v="244" actId="478"/>
        <pc:sldMkLst>
          <pc:docMk/>
          <pc:sldMk cId="1751669629" sldId="511"/>
        </pc:sldMkLst>
        <pc:spChg chg="mod ord">
          <ac:chgData name="Cristian Chilipirea" userId="34ab170da5908fc4" providerId="LiveId" clId="{F4C672CC-F603-4ECA-82F6-E5A7AEA1C702}" dt="2021-03-28T20:20:19.895" v="243" actId="207"/>
          <ac:spMkLst>
            <pc:docMk/>
            <pc:sldMk cId="1751669629" sldId="51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51669629" sldId="511"/>
            <ac:spMk id="3" creationId="{4C9B33DC-F405-4BD3-AC4B-223D4CC687F7}"/>
          </ac:spMkLst>
        </pc:spChg>
        <pc:spChg chg="add del mod ord">
          <ac:chgData name="Cristian Chilipirea" userId="34ab170da5908fc4" providerId="LiveId" clId="{F4C672CC-F603-4ECA-82F6-E5A7AEA1C702}" dt="2021-03-28T20:20:21.499" v="244" actId="478"/>
          <ac:spMkLst>
            <pc:docMk/>
            <pc:sldMk cId="1751669629" sldId="511"/>
            <ac:spMk id="6" creationId="{75396396-C8F9-4B94-9460-4B295FC48DDA}"/>
          </ac:spMkLst>
        </pc:spChg>
        <pc:graphicFrameChg chg="modGraphic">
          <ac:chgData name="Cristian Chilipirea" userId="34ab170da5908fc4" providerId="LiveId" clId="{F4C672CC-F603-4ECA-82F6-E5A7AEA1C702}" dt="2021-03-28T20:13:40.305" v="163"/>
          <ac:graphicFrameMkLst>
            <pc:docMk/>
            <pc:sldMk cId="1751669629" sldId="511"/>
            <ac:graphicFrameMk id="16" creationId="{8A180377-7887-45EF-8E62-3AD95EEFC241}"/>
          </ac:graphicFrameMkLst>
        </pc:graphicFrameChg>
        <pc:graphicFrameChg chg="modGraphic">
          <ac:chgData name="Cristian Chilipirea" userId="34ab170da5908fc4" providerId="LiveId" clId="{F4C672CC-F603-4ECA-82F6-E5A7AEA1C702}" dt="2021-03-28T20:13:47.923" v="165"/>
          <ac:graphicFrameMkLst>
            <pc:docMk/>
            <pc:sldMk cId="1751669629" sldId="511"/>
            <ac:graphicFrameMk id="18" creationId="{37F322DA-F803-4A65-8984-47DBECBD8324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0:30.235" v="246" actId="478"/>
        <pc:sldMkLst>
          <pc:docMk/>
          <pc:sldMk cId="2816541842" sldId="512"/>
        </pc:sldMkLst>
        <pc:spChg chg="mod ord">
          <ac:chgData name="Cristian Chilipirea" userId="34ab170da5908fc4" providerId="LiveId" clId="{F4C672CC-F603-4ECA-82F6-E5A7AEA1C702}" dt="2021-03-28T20:20:28.281" v="245" actId="207"/>
          <ac:spMkLst>
            <pc:docMk/>
            <pc:sldMk cId="2816541842" sldId="51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16541842" sldId="512"/>
            <ac:spMk id="3" creationId="{62E2F288-BF3A-4FB6-9011-356C9250C2B1}"/>
          </ac:spMkLst>
        </pc:spChg>
        <pc:spChg chg="add del mod ord">
          <ac:chgData name="Cristian Chilipirea" userId="34ab170da5908fc4" providerId="LiveId" clId="{F4C672CC-F603-4ECA-82F6-E5A7AEA1C702}" dt="2021-03-28T20:20:30.235" v="246" actId="478"/>
          <ac:spMkLst>
            <pc:docMk/>
            <pc:sldMk cId="2816541842" sldId="512"/>
            <ac:spMk id="6" creationId="{30F7A1E6-7AEE-405D-9EEF-8CCC0AE51726}"/>
          </ac:spMkLst>
        </pc:spChg>
        <pc:graphicFrameChg chg="modGraphic">
          <ac:chgData name="Cristian Chilipirea" userId="34ab170da5908fc4" providerId="LiveId" clId="{F4C672CC-F603-4ECA-82F6-E5A7AEA1C702}" dt="2021-03-28T20:13:59.379" v="167"/>
          <ac:graphicFrameMkLst>
            <pc:docMk/>
            <pc:sldMk cId="2816541842" sldId="512"/>
            <ac:graphicFrameMk id="29" creationId="{4F1CD96E-3EE8-41CE-BE04-4A78925D4C8A}"/>
          </ac:graphicFrameMkLst>
        </pc:graphicFrameChg>
        <pc:graphicFrameChg chg="mod modGraphic">
          <ac:chgData name="Cristian Chilipirea" userId="34ab170da5908fc4" providerId="LiveId" clId="{F4C672CC-F603-4ECA-82F6-E5A7AEA1C702}" dt="2021-03-28T20:14:09.435" v="171"/>
          <ac:graphicFrameMkLst>
            <pc:docMk/>
            <pc:sldMk cId="2816541842" sldId="512"/>
            <ac:graphicFrameMk id="32" creationId="{9C5CB11C-73F7-441F-B804-8A0DD0982CAD}"/>
          </ac:graphicFrameMkLst>
        </pc:graphicFrameChg>
        <pc:graphicFrameChg chg="modGraphic">
          <ac:chgData name="Cristian Chilipirea" userId="34ab170da5908fc4" providerId="LiveId" clId="{F4C672CC-F603-4ECA-82F6-E5A7AEA1C702}" dt="2021-03-28T20:14:16.275" v="173"/>
          <ac:graphicFrameMkLst>
            <pc:docMk/>
            <pc:sldMk cId="2816541842" sldId="512"/>
            <ac:graphicFrameMk id="34" creationId="{FDF96274-EA76-40E3-B785-FB817D7ACE88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21.692" v="256" actId="692"/>
        <pc:sldMkLst>
          <pc:docMk/>
          <pc:sldMk cId="1616533133" sldId="513"/>
        </pc:sldMkLst>
        <pc:spChg chg="mod ord">
          <ac:chgData name="Cristian Chilipirea" userId="34ab170da5908fc4" providerId="LiveId" clId="{F4C672CC-F603-4ECA-82F6-E5A7AEA1C702}" dt="2021-03-28T20:20:41.344" v="248" actId="207"/>
          <ac:spMkLst>
            <pc:docMk/>
            <pc:sldMk cId="1616533133" sldId="51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16533133" sldId="513"/>
            <ac:spMk id="3" creationId="{20AD19F6-8AFC-472A-A6B8-AB86313A4BB6}"/>
          </ac:spMkLst>
        </pc:spChg>
        <pc:spChg chg="add del mod ord">
          <ac:chgData name="Cristian Chilipirea" userId="34ab170da5908fc4" providerId="LiveId" clId="{F4C672CC-F603-4ECA-82F6-E5A7AEA1C702}" dt="2021-03-28T20:20:39.859" v="247" actId="478"/>
          <ac:spMkLst>
            <pc:docMk/>
            <pc:sldMk cId="1616533133" sldId="513"/>
            <ac:spMk id="6" creationId="{3A0211DC-DAB7-40C7-9C31-CB007729FA7D}"/>
          </ac:spMkLst>
        </pc:spChg>
        <pc:spChg chg="del mod">
          <ac:chgData name="Cristian Chilipirea" userId="34ab170da5908fc4" providerId="LiveId" clId="{F4C672CC-F603-4ECA-82F6-E5A7AEA1C702}" dt="2021-03-28T20:21:01.520" v="252" actId="478"/>
          <ac:spMkLst>
            <pc:docMk/>
            <pc:sldMk cId="1616533133" sldId="513"/>
            <ac:spMk id="24" creationId="{9C877622-D215-4D9D-A137-AAB29D6FD9D3}"/>
          </ac:spMkLst>
        </pc:spChg>
        <pc:spChg chg="add mod">
          <ac:chgData name="Cristian Chilipirea" userId="34ab170da5908fc4" providerId="LiveId" clId="{F4C672CC-F603-4ECA-82F6-E5A7AEA1C702}" dt="2021-03-28T20:21:21.692" v="256" actId="692"/>
          <ac:spMkLst>
            <pc:docMk/>
            <pc:sldMk cId="1616533133" sldId="513"/>
            <ac:spMk id="30" creationId="{7C895A2F-F2AD-4268-9E5D-F629E20A9904}"/>
          </ac:spMkLst>
        </pc:spChg>
        <pc:graphicFrameChg chg="modGraphic">
          <ac:chgData name="Cristian Chilipirea" userId="34ab170da5908fc4" providerId="LiveId" clId="{F4C672CC-F603-4ECA-82F6-E5A7AEA1C702}" dt="2021-03-28T20:14:32.376" v="177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modGraphic">
          <ac:chgData name="Cristian Chilipirea" userId="34ab170da5908fc4" providerId="LiveId" clId="{F4C672CC-F603-4ECA-82F6-E5A7AEA1C702}" dt="2021-03-28T20:14:24.518" v="175"/>
          <ac:graphicFrameMkLst>
            <pc:docMk/>
            <pc:sldMk cId="1616533133" sldId="513"/>
            <ac:graphicFrameMk id="42" creationId="{D428DAFF-2401-4AD9-ADE1-0B9ED1E5E169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43.379" v="260" actId="692"/>
        <pc:sldMkLst>
          <pc:docMk/>
          <pc:sldMk cId="572379990" sldId="514"/>
        </pc:sldMkLst>
        <pc:spChg chg="mod ord">
          <ac:chgData name="Cristian Chilipirea" userId="34ab170da5908fc4" providerId="LiveId" clId="{F4C672CC-F603-4ECA-82F6-E5A7AEA1C702}" dt="2021-03-28T20:21:36.270" v="257" actId="207"/>
          <ac:spMkLst>
            <pc:docMk/>
            <pc:sldMk cId="572379990" sldId="51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72379990" sldId="514"/>
            <ac:spMk id="3" creationId="{90039F3F-9163-408E-A0E5-E080C97F432D}"/>
          </ac:spMkLst>
        </pc:spChg>
        <pc:spChg chg="add del mod ord">
          <ac:chgData name="Cristian Chilipirea" userId="34ab170da5908fc4" providerId="LiveId" clId="{F4C672CC-F603-4ECA-82F6-E5A7AEA1C702}" dt="2021-03-28T20:21:37.680" v="258" actId="478"/>
          <ac:spMkLst>
            <pc:docMk/>
            <pc:sldMk cId="572379990" sldId="514"/>
            <ac:spMk id="6" creationId="{04FB15C2-1C5C-410D-BC27-EB32C88BC386}"/>
          </ac:spMkLst>
        </pc:spChg>
        <pc:spChg chg="mod">
          <ac:chgData name="Cristian Chilipirea" userId="34ab170da5908fc4" providerId="LiveId" clId="{F4C672CC-F603-4ECA-82F6-E5A7AEA1C702}" dt="2021-03-28T20:21:43.379" v="260" actId="692"/>
          <ac:spMkLst>
            <pc:docMk/>
            <pc:sldMk cId="572379990" sldId="514"/>
            <ac:spMk id="24" creationId="{9C877622-D215-4D9D-A137-AAB29D6FD9D3}"/>
          </ac:spMkLst>
        </pc:spChg>
        <pc:graphicFrameChg chg="modGraphic">
          <ac:chgData name="Cristian Chilipirea" userId="34ab170da5908fc4" providerId="LiveId" clId="{F4C672CC-F603-4ECA-82F6-E5A7AEA1C702}" dt="2021-03-28T20:14:46.460" v="179"/>
          <ac:graphicFrameMkLst>
            <pc:docMk/>
            <pc:sldMk cId="572379990" sldId="514"/>
            <ac:graphicFrameMk id="49" creationId="{999BF8D9-E4A0-4E4D-90CD-C0A76A7E97AE}"/>
          </ac:graphicFrameMkLst>
        </pc:graphicFrameChg>
        <pc:graphicFrameChg chg="modGraphic">
          <ac:chgData name="Cristian Chilipirea" userId="34ab170da5908fc4" providerId="LiveId" clId="{F4C672CC-F603-4ECA-82F6-E5A7AEA1C702}" dt="2021-03-28T20:14:53.903" v="181"/>
          <ac:graphicFrameMkLst>
            <pc:docMk/>
            <pc:sldMk cId="572379990" sldId="514"/>
            <ac:graphicFrameMk id="52" creationId="{77D99494-2C59-4853-B4EA-013EBC8E938D}"/>
          </ac:graphicFrameMkLst>
        </pc:graphicFrameChg>
        <pc:graphicFrameChg chg="modGraphic">
          <ac:chgData name="Cristian Chilipirea" userId="34ab170da5908fc4" providerId="LiveId" clId="{F4C672CC-F603-4ECA-82F6-E5A7AEA1C702}" dt="2021-03-28T20:15:17.152" v="188"/>
          <ac:graphicFrameMkLst>
            <pc:docMk/>
            <pc:sldMk cId="572379990" sldId="514"/>
            <ac:graphicFrameMk id="55" creationId="{E174F0CE-E9EB-4F8C-862D-BD7A8EAA793D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2:11.753" v="266" actId="692"/>
        <pc:sldMkLst>
          <pc:docMk/>
          <pc:sldMk cId="1816192454" sldId="515"/>
        </pc:sldMkLst>
        <pc:spChg chg="mod ord">
          <ac:chgData name="Cristian Chilipirea" userId="34ab170da5908fc4" providerId="LiveId" clId="{F4C672CC-F603-4ECA-82F6-E5A7AEA1C702}" dt="2021-03-28T20:21:49.695" v="261" actId="207"/>
          <ac:spMkLst>
            <pc:docMk/>
            <pc:sldMk cId="1816192454" sldId="51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16192454" sldId="515"/>
            <ac:spMk id="3" creationId="{4C2C0FD7-9D1C-49EB-AA97-CEBC455410A1}"/>
          </ac:spMkLst>
        </pc:spChg>
        <pc:spChg chg="add del mod ord">
          <ac:chgData name="Cristian Chilipirea" userId="34ab170da5908fc4" providerId="LiveId" clId="{F4C672CC-F603-4ECA-82F6-E5A7AEA1C702}" dt="2021-03-28T20:21:51.275" v="262" actId="478"/>
          <ac:spMkLst>
            <pc:docMk/>
            <pc:sldMk cId="1816192454" sldId="515"/>
            <ac:spMk id="6" creationId="{077C33FB-B6EF-4781-9B47-4989C09E2927}"/>
          </ac:spMkLst>
        </pc:spChg>
        <pc:spChg chg="mod">
          <ac:chgData name="Cristian Chilipirea" userId="34ab170da5908fc4" providerId="LiveId" clId="{F4C672CC-F603-4ECA-82F6-E5A7AEA1C702}" dt="2021-03-28T20:21:56.584" v="264" actId="692"/>
          <ac:spMkLst>
            <pc:docMk/>
            <pc:sldMk cId="1816192454" sldId="515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11.753" v="266" actId="692"/>
          <ac:spMkLst>
            <pc:docMk/>
            <pc:sldMk cId="1816192454" sldId="515"/>
            <ac:spMk id="29" creationId="{0E96F547-E7CC-4F6C-99CE-66750CB0DF0C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2:31.518" v="272" actId="692"/>
        <pc:sldMkLst>
          <pc:docMk/>
          <pc:sldMk cId="1943371244" sldId="516"/>
        </pc:sldMkLst>
        <pc:spChg chg="mod ord">
          <ac:chgData name="Cristian Chilipirea" userId="34ab170da5908fc4" providerId="LiveId" clId="{F4C672CC-F603-4ECA-82F6-E5A7AEA1C702}" dt="2021-03-28T20:22:25.688" v="270" actId="207"/>
          <ac:spMkLst>
            <pc:docMk/>
            <pc:sldMk cId="1943371244" sldId="51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3371244" sldId="516"/>
            <ac:spMk id="3" creationId="{CF172381-AD76-4ECD-885B-691231D7F626}"/>
          </ac:spMkLst>
        </pc:spChg>
        <pc:spChg chg="add del mod ord">
          <ac:chgData name="Cristian Chilipirea" userId="34ab170da5908fc4" providerId="LiveId" clId="{F4C672CC-F603-4ECA-82F6-E5A7AEA1C702}" dt="2021-03-28T20:22:22.619" v="269" actId="478"/>
          <ac:spMkLst>
            <pc:docMk/>
            <pc:sldMk cId="1943371244" sldId="516"/>
            <ac:spMk id="6" creationId="{3495FB9B-3326-4CF4-BAAE-C7558F856E8A}"/>
          </ac:spMkLst>
        </pc:spChg>
        <pc:spChg chg="mod">
          <ac:chgData name="Cristian Chilipirea" userId="34ab170da5908fc4" providerId="LiveId" clId="{F4C672CC-F603-4ECA-82F6-E5A7AEA1C702}" dt="2021-03-28T20:22:20.722" v="268" actId="692"/>
          <ac:spMkLst>
            <pc:docMk/>
            <pc:sldMk cId="1943371244" sldId="516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31.518" v="272" actId="692"/>
          <ac:spMkLst>
            <pc:docMk/>
            <pc:sldMk cId="1943371244" sldId="516"/>
            <ac:spMk id="29" creationId="{0E96F547-E7CC-4F6C-99CE-66750CB0DF0C}"/>
          </ac:spMkLst>
        </pc:spChg>
        <pc:graphicFrameChg chg="modGraphic">
          <ac:chgData name="Cristian Chilipirea" userId="34ab170da5908fc4" providerId="LiveId" clId="{F4C672CC-F603-4ECA-82F6-E5A7AEA1C702}" dt="2021-03-28T20:15:42.620" v="194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modGraphic">
          <ac:chgData name="Cristian Chilipirea" userId="34ab170da5908fc4" providerId="LiveId" clId="{F4C672CC-F603-4ECA-82F6-E5A7AEA1C702}" dt="2021-03-28T20:15:36.190" v="192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modGraphic">
          <ac:chgData name="Cristian Chilipirea" userId="34ab170da5908fc4" providerId="LiveId" clId="{F4C672CC-F603-4ECA-82F6-E5A7AEA1C702}" dt="2021-03-28T20:15:27.061" v="190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picChg chg="mod">
          <ac:chgData name="Cristian Chilipirea" userId="34ab170da5908fc4" providerId="LiveId" clId="{F4C672CC-F603-4ECA-82F6-E5A7AEA1C702}" dt="2021-03-28T20:15:10.680" v="186" actId="1037"/>
          <ac:picMkLst>
            <pc:docMk/>
            <pc:sldMk cId="1943371244" sldId="516"/>
            <ac:picMk id="38" creationId="{B085E8A6-85FC-4DF5-8EC6-B9BD839965B2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3:31.060" v="284" actId="692"/>
        <pc:sldMkLst>
          <pc:docMk/>
          <pc:sldMk cId="5194409" sldId="517"/>
        </pc:sldMkLst>
        <pc:spChg chg="mod ord">
          <ac:chgData name="Cristian Chilipirea" userId="34ab170da5908fc4" providerId="LiveId" clId="{F4C672CC-F603-4ECA-82F6-E5A7AEA1C702}" dt="2021-03-28T20:22:55.592" v="274" actId="207"/>
          <ac:spMkLst>
            <pc:docMk/>
            <pc:sldMk cId="5194409" sldId="51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194409" sldId="517"/>
            <ac:spMk id="6" creationId="{7D9123DE-AEFF-4109-AF3A-C4CA046FBA89}"/>
          </ac:spMkLst>
        </pc:spChg>
        <pc:spChg chg="add del mod ord">
          <ac:chgData name="Cristian Chilipirea" userId="34ab170da5908fc4" providerId="LiveId" clId="{F4C672CC-F603-4ECA-82F6-E5A7AEA1C702}" dt="2021-03-28T20:22:52.431" v="273" actId="478"/>
          <ac:spMkLst>
            <pc:docMk/>
            <pc:sldMk cId="5194409" sldId="517"/>
            <ac:spMk id="7" creationId="{521476BD-3FF3-4D55-8AEE-51466F377BE5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2" creationId="{EC080B74-AE44-42EC-98BE-D76832B96737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9" creationId="{0E96F547-E7CC-4F6C-99CE-66750CB0DF0C}"/>
          </ac:spMkLst>
        </pc:spChg>
        <pc:picChg chg="mod">
          <ac:chgData name="Cristian Chilipirea" userId="34ab170da5908fc4" providerId="LiveId" clId="{F4C672CC-F603-4ECA-82F6-E5A7AEA1C702}" dt="2021-03-28T20:23:23.431" v="282" actId="207"/>
          <ac:picMkLst>
            <pc:docMk/>
            <pc:sldMk cId="5194409" sldId="517"/>
            <ac:picMk id="31" creationId="{F91F4781-F070-4170-AB69-46154190B841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4:56.969" v="303"/>
        <pc:sldMkLst>
          <pc:docMk/>
          <pc:sldMk cId="2438604213" sldId="518"/>
        </pc:sldMkLst>
        <pc:spChg chg="mod ord">
          <ac:chgData name="Cristian Chilipirea" userId="34ab170da5908fc4" providerId="LiveId" clId="{F4C672CC-F603-4ECA-82F6-E5A7AEA1C702}" dt="2021-03-28T20:23:44.161" v="286" actId="207"/>
          <ac:spMkLst>
            <pc:docMk/>
            <pc:sldMk cId="2438604213" sldId="518"/>
            <ac:spMk id="2" creationId="{4FA422E7-E7B4-4B7D-9F3C-A5280D9A0670}"/>
          </ac:spMkLst>
        </pc:spChg>
        <pc:spChg chg="mod">
          <ac:chgData name="Cristian Chilipirea" userId="34ab170da5908fc4" providerId="LiveId" clId="{F4C672CC-F603-4ECA-82F6-E5A7AEA1C702}" dt="2021-03-28T20:23:53.699" v="288" actId="1076"/>
          <ac:spMkLst>
            <pc:docMk/>
            <pc:sldMk cId="2438604213" sldId="518"/>
            <ac:spMk id="3" creationId="{C25C9570-C82D-432B-8DD3-D1F1EDF9C9D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8604213" sldId="518"/>
            <ac:spMk id="7" creationId="{5851B29B-EB08-4FD1-AE3F-1D84DAE11B17}"/>
          </ac:spMkLst>
        </pc:spChg>
        <pc:spChg chg="add del mod ord">
          <ac:chgData name="Cristian Chilipirea" userId="34ab170da5908fc4" providerId="LiveId" clId="{F4C672CC-F603-4ECA-82F6-E5A7AEA1C702}" dt="2021-03-28T20:23:41.943" v="285" actId="478"/>
          <ac:spMkLst>
            <pc:docMk/>
            <pc:sldMk cId="2438604213" sldId="518"/>
            <ac:spMk id="9" creationId="{0BD0A720-6EB7-4CB1-909E-9D0DFC38C976}"/>
          </ac:spMkLst>
        </pc:spChg>
        <pc:graphicFrameChg chg="modGraphic">
          <ac:chgData name="Cristian Chilipirea" userId="34ab170da5908fc4" providerId="LiveId" clId="{F4C672CC-F603-4ECA-82F6-E5A7AEA1C702}" dt="2021-03-28T20:24:51.639" v="301"/>
          <ac:graphicFrameMkLst>
            <pc:docMk/>
            <pc:sldMk cId="2438604213" sldId="518"/>
            <ac:graphicFrameMk id="6" creationId="{CF8C783E-0F6C-4CF1-9B5F-E791C257F3A3}"/>
          </ac:graphicFrameMkLst>
        </pc:graphicFrameChg>
        <pc:graphicFrameChg chg="modGraphic">
          <ac:chgData name="Cristian Chilipirea" userId="34ab170da5908fc4" providerId="LiveId" clId="{F4C672CC-F603-4ECA-82F6-E5A7AEA1C702}" dt="2021-03-28T20:24:56.969" v="303"/>
          <ac:graphicFrameMkLst>
            <pc:docMk/>
            <pc:sldMk cId="2438604213" sldId="518"/>
            <ac:graphicFrameMk id="30" creationId="{A63085CC-320E-43E0-9193-64A94A599444}"/>
          </ac:graphicFrameMkLst>
        </pc:graphicFrameChg>
        <pc:graphicFrameChg chg="modGraphic">
          <ac:chgData name="Cristian Chilipirea" userId="34ab170da5908fc4" providerId="LiveId" clId="{F4C672CC-F603-4ECA-82F6-E5A7AEA1C702}" dt="2021-03-28T20:24:49.063" v="300"/>
          <ac:graphicFrameMkLst>
            <pc:docMk/>
            <pc:sldMk cId="2438604213" sldId="518"/>
            <ac:graphicFrameMk id="32" creationId="{3D3A9619-6744-4198-AC0E-439866A7D512}"/>
          </ac:graphicFrameMkLst>
        </pc:graphicFrameChg>
        <pc:graphicFrameChg chg="modGraphic">
          <ac:chgData name="Cristian Chilipirea" userId="34ab170da5908fc4" providerId="LiveId" clId="{F4C672CC-F603-4ECA-82F6-E5A7AEA1C702}" dt="2021-03-28T20:24:44.449" v="299" actId="20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modGraphic">
          <ac:chgData name="Cristian Chilipirea" userId="34ab170da5908fc4" providerId="LiveId" clId="{F4C672CC-F603-4ECA-82F6-E5A7AEA1C702}" dt="2021-03-28T20:24:53.940" v="302"/>
          <ac:graphicFrameMkLst>
            <pc:docMk/>
            <pc:sldMk cId="2438604213" sldId="518"/>
            <ac:graphicFrameMk id="34" creationId="{0FCB36F7-FABF-4A4B-9AF2-CADC98FB5826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6:00.526" v="369" actId="207"/>
        <pc:sldMkLst>
          <pc:docMk/>
          <pc:sldMk cId="4105732469" sldId="519"/>
        </pc:sldMkLst>
        <pc:spChg chg="mod ord">
          <ac:chgData name="Cristian Chilipirea" userId="34ab170da5908fc4" providerId="LiveId" clId="{F4C672CC-F603-4ECA-82F6-E5A7AEA1C702}" dt="2021-03-28T20:25:08.468" v="304" actId="207"/>
          <ac:spMkLst>
            <pc:docMk/>
            <pc:sldMk cId="4105732469" sldId="51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05732469" sldId="519"/>
            <ac:spMk id="6" creationId="{BB825590-678C-40D1-A268-A9D513029644}"/>
          </ac:spMkLst>
        </pc:spChg>
        <pc:spChg chg="add del mod ord">
          <ac:chgData name="Cristian Chilipirea" userId="34ab170da5908fc4" providerId="LiveId" clId="{F4C672CC-F603-4ECA-82F6-E5A7AEA1C702}" dt="2021-03-28T20:25:10.664" v="305" actId="478"/>
          <ac:spMkLst>
            <pc:docMk/>
            <pc:sldMk cId="4105732469" sldId="519"/>
            <ac:spMk id="9" creationId="{D06BEAA4-4B7F-4BBF-8012-754FC383F90F}"/>
          </ac:spMkLst>
        </pc:spChg>
        <pc:graphicFrameChg chg="mod modGraphic">
          <ac:chgData name="Cristian Chilipirea" userId="34ab170da5908fc4" providerId="LiveId" clId="{F4C672CC-F603-4ECA-82F6-E5A7AEA1C702}" dt="2021-03-28T20:26:00.526" v="369" actId="207"/>
          <ac:graphicFrameMkLst>
            <pc:docMk/>
            <pc:sldMk cId="4105732469" sldId="519"/>
            <ac:graphicFrameMk id="3" creationId="{5097ECAF-781B-4030-B080-03C239581812}"/>
          </ac:graphicFrameMkLst>
        </pc:graphicFrameChg>
        <pc:graphicFrameChg chg="mod">
          <ac:chgData name="Cristian Chilipirea" userId="34ab170da5908fc4" providerId="LiveId" clId="{F4C672CC-F603-4ECA-82F6-E5A7AEA1C702}" dt="2021-03-28T20:25:42.760" v="363" actId="1038"/>
          <ac:graphicFrameMkLst>
            <pc:docMk/>
            <pc:sldMk cId="4105732469" sldId="519"/>
            <ac:graphicFrameMk id="5" creationId="{BA83C0F1-F820-4C73-98D4-BBEB4C8429EE}"/>
          </ac:graphicFrameMkLst>
        </pc:graphicFrame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7" creationId="{5AC5651E-788B-4922-8B9D-78E020DD2F8A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8" creationId="{C44AFAE5-E01F-47CF-85C5-9FDD3179C1D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0" creationId="{128DC706-C91E-4DAD-806C-C901D92DEF11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1" creationId="{8A246136-8521-4D45-9070-8D0FCEA66AE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2" creationId="{6AC3D841-9EDF-4045-B66E-4D980B5759B5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4" creationId="{B7D5C81E-2281-4A7B-B969-734FF35944E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5" creationId="{2201A57F-873E-4FB4-98AD-AF2BE97460C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6" creationId="{3EB6C2DA-5905-437F-A29D-E96D71F949DD}"/>
          </ac:picMkLst>
        </pc:picChg>
      </pc:sldChg>
      <pc:sldChg chg="modSp add mod modClrScheme chgLayout">
        <pc:chgData name="Cristian Chilipirea" userId="34ab170da5908fc4" providerId="LiveId" clId="{F4C672CC-F603-4ECA-82F6-E5A7AEA1C702}" dt="2021-03-28T20:26:29.661" v="371" actId="12"/>
        <pc:sldMkLst>
          <pc:docMk/>
          <pc:sldMk cId="1113577268" sldId="520"/>
        </pc:sldMkLst>
        <pc:spChg chg="mod ord">
          <ac:chgData name="Cristian Chilipirea" userId="34ab170da5908fc4" providerId="LiveId" clId="{F4C672CC-F603-4ECA-82F6-E5A7AEA1C702}" dt="2021-03-28T20:26:09.659" v="370" actId="207"/>
          <ac:spMkLst>
            <pc:docMk/>
            <pc:sldMk cId="1113577268" sldId="520"/>
            <ac:spMk id="2" creationId="{05889780-0052-49F1-8EEF-B51975149798}"/>
          </ac:spMkLst>
        </pc:spChg>
        <pc:spChg chg="mod ord">
          <ac:chgData name="Cristian Chilipirea" userId="34ab170da5908fc4" providerId="LiveId" clId="{F4C672CC-F603-4ECA-82F6-E5A7AEA1C702}" dt="2021-03-28T20:26:29.661" v="371" actId="12"/>
          <ac:spMkLst>
            <pc:docMk/>
            <pc:sldMk cId="1113577268" sldId="520"/>
            <ac:spMk id="3" creationId="{70F58015-5632-4143-9C42-1B7540984D35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13577268" sldId="520"/>
            <ac:spMk id="5" creationId="{90B64D97-7F17-4CB0-9CE3-6322448FB21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8:39.574" v="389" actId="14100"/>
        <pc:sldMkLst>
          <pc:docMk/>
          <pc:sldMk cId="1121160689" sldId="521"/>
        </pc:sldMkLst>
        <pc:spChg chg="mod ord">
          <ac:chgData name="Cristian Chilipirea" userId="34ab170da5908fc4" providerId="LiveId" clId="{F4C672CC-F603-4ECA-82F6-E5A7AEA1C702}" dt="2021-03-28T20:28:01.667" v="386" actId="207"/>
          <ac:spMkLst>
            <pc:docMk/>
            <pc:sldMk cId="1121160689" sldId="521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8:39.574" v="389" actId="14100"/>
          <ac:spMkLst>
            <pc:docMk/>
            <pc:sldMk cId="1121160689" sldId="521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21160689" sldId="521"/>
            <ac:spMk id="5" creationId="{73CF4D9A-BD4D-445C-815B-5F8F49F53A0B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57.035" v="408" actId="12"/>
        <pc:sldMkLst>
          <pc:docMk/>
          <pc:sldMk cId="3334432942" sldId="522"/>
        </pc:sldMkLst>
        <pc:spChg chg="mod ord">
          <ac:chgData name="Cristian Chilipirea" userId="34ab170da5908fc4" providerId="LiveId" clId="{F4C672CC-F603-4ECA-82F6-E5A7AEA1C702}" dt="2021-03-28T20:29:47.580" v="405" actId="207"/>
          <ac:spMkLst>
            <pc:docMk/>
            <pc:sldMk cId="3334432942" sldId="522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9:57.035" v="408" actId="12"/>
          <ac:spMkLst>
            <pc:docMk/>
            <pc:sldMk cId="3334432942" sldId="522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334432942" sldId="522"/>
            <ac:spMk id="5" creationId="{C9132BF0-03AF-4199-A38A-244C4CAD4EE5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1:29.232" v="424" actId="12"/>
        <pc:sldMkLst>
          <pc:docMk/>
          <pc:sldMk cId="724591978" sldId="523"/>
        </pc:sldMkLst>
        <pc:spChg chg="mod ord">
          <ac:chgData name="Cristian Chilipirea" userId="34ab170da5908fc4" providerId="LiveId" clId="{F4C672CC-F603-4ECA-82F6-E5A7AEA1C702}" dt="2021-03-28T20:31:11.788" v="419" actId="207"/>
          <ac:spMkLst>
            <pc:docMk/>
            <pc:sldMk cId="724591978" sldId="523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1:29.232" v="424" actId="12"/>
          <ac:spMkLst>
            <pc:docMk/>
            <pc:sldMk cId="724591978" sldId="523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24591978" sldId="523"/>
            <ac:spMk id="5" creationId="{671B1B1D-A32F-4AEA-B211-4BA249E50D2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4:27.354" v="573" actId="6549"/>
        <pc:sldMkLst>
          <pc:docMk/>
          <pc:sldMk cId="2269996116" sldId="524"/>
        </pc:sldMkLst>
        <pc:spChg chg="mod ord">
          <ac:chgData name="Cristian Chilipirea" userId="34ab170da5908fc4" providerId="LiveId" clId="{F4C672CC-F603-4ECA-82F6-E5A7AEA1C702}" dt="2021-03-28T20:34:00.382" v="569" actId="207"/>
          <ac:spMkLst>
            <pc:docMk/>
            <pc:sldMk cId="2269996116" sldId="524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4:27.354" v="573" actId="6549"/>
          <ac:spMkLst>
            <pc:docMk/>
            <pc:sldMk cId="2269996116" sldId="524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269996116" sldId="524"/>
            <ac:spMk id="5" creationId="{9B60B723-B2C7-4116-AA3B-278644C964E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13.512" v="395" actId="478"/>
        <pc:sldMkLst>
          <pc:docMk/>
          <pc:sldMk cId="1499449133" sldId="525"/>
        </pc:sldMkLst>
        <pc:spChg chg="mod ord">
          <ac:chgData name="Cristian Chilipirea" userId="34ab170da5908fc4" providerId="LiveId" clId="{F4C672CC-F603-4ECA-82F6-E5A7AEA1C702}" dt="2021-03-28T20:29:11.554" v="394" actId="207"/>
          <ac:spMkLst>
            <pc:docMk/>
            <pc:sldMk cId="1499449133" sldId="525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499449133" sldId="525"/>
            <ac:spMk id="3" creationId="{2429E6A1-D41A-4095-A599-4F5CD98BB338}"/>
          </ac:spMkLst>
        </pc:spChg>
        <pc:spChg chg="add del mod ord">
          <ac:chgData name="Cristian Chilipirea" userId="34ab170da5908fc4" providerId="LiveId" clId="{F4C672CC-F603-4ECA-82F6-E5A7AEA1C702}" dt="2021-03-28T20:29:13.512" v="395" actId="478"/>
          <ac:spMkLst>
            <pc:docMk/>
            <pc:sldMk cId="1499449133" sldId="525"/>
            <ac:spMk id="5" creationId="{32802DE2-615D-417F-86F4-49A33895348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08.384" v="393" actId="478"/>
        <pc:sldMkLst>
          <pc:docMk/>
          <pc:sldMk cId="3681997867" sldId="526"/>
        </pc:sldMkLst>
        <pc:spChg chg="mod ord">
          <ac:chgData name="Cristian Chilipirea" userId="34ab170da5908fc4" providerId="LiveId" clId="{F4C672CC-F603-4ECA-82F6-E5A7AEA1C702}" dt="2021-03-28T20:29:06.396" v="392" actId="207"/>
          <ac:spMkLst>
            <pc:docMk/>
            <pc:sldMk cId="3681997867" sldId="52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81997867" sldId="526"/>
            <ac:spMk id="3" creationId="{14817FF3-BBA3-4252-8742-CA0289E48A4D}"/>
          </ac:spMkLst>
        </pc:spChg>
        <pc:spChg chg="add del mod ord">
          <ac:chgData name="Cristian Chilipirea" userId="34ab170da5908fc4" providerId="LiveId" clId="{F4C672CC-F603-4ECA-82F6-E5A7AEA1C702}" dt="2021-03-28T20:29:08.384" v="393" actId="478"/>
          <ac:spMkLst>
            <pc:docMk/>
            <pc:sldMk cId="3681997867" sldId="526"/>
            <ac:spMk id="5" creationId="{902799A4-C3E2-4E93-A0A2-210C4FC786F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0.383" v="397" actId="207"/>
        <pc:sldMkLst>
          <pc:docMk/>
          <pc:sldMk cId="1023398740" sldId="527"/>
        </pc:sldMkLst>
        <pc:spChg chg="mod ord">
          <ac:chgData name="Cristian Chilipirea" userId="34ab170da5908fc4" providerId="LiveId" clId="{F4C672CC-F603-4ECA-82F6-E5A7AEA1C702}" dt="2021-03-28T20:29:20.383" v="397" actId="207"/>
          <ac:spMkLst>
            <pc:docMk/>
            <pc:sldMk cId="1023398740" sldId="527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3398740" sldId="527"/>
            <ac:spMk id="3" creationId="{8A622B2B-504C-4C86-8A38-0458F33F0E52}"/>
          </ac:spMkLst>
        </pc:spChg>
        <pc:spChg chg="add del mod ord">
          <ac:chgData name="Cristian Chilipirea" userId="34ab170da5908fc4" providerId="LiveId" clId="{F4C672CC-F603-4ECA-82F6-E5A7AEA1C702}" dt="2021-03-28T20:29:18.584" v="396" actId="478"/>
          <ac:spMkLst>
            <pc:docMk/>
            <pc:sldMk cId="1023398740" sldId="527"/>
            <ac:spMk id="5" creationId="{7C62CD5F-EDB7-42B0-86B5-0B288E3CFB6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6.700" v="399" actId="478"/>
        <pc:sldMkLst>
          <pc:docMk/>
          <pc:sldMk cId="1711040634" sldId="528"/>
        </pc:sldMkLst>
        <pc:spChg chg="mod ord">
          <ac:chgData name="Cristian Chilipirea" userId="34ab170da5908fc4" providerId="LiveId" clId="{F4C672CC-F603-4ECA-82F6-E5A7AEA1C702}" dt="2021-03-28T20:29:25.247" v="398" actId="207"/>
          <ac:spMkLst>
            <pc:docMk/>
            <pc:sldMk cId="1711040634" sldId="528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11040634" sldId="528"/>
            <ac:spMk id="3" creationId="{4B7E25AA-667A-4504-B2DB-D21C80B94C05}"/>
          </ac:spMkLst>
        </pc:spChg>
        <pc:spChg chg="add del mod ord">
          <ac:chgData name="Cristian Chilipirea" userId="34ab170da5908fc4" providerId="LiveId" clId="{F4C672CC-F603-4ECA-82F6-E5A7AEA1C702}" dt="2021-03-28T20:29:26.700" v="399" actId="478"/>
          <ac:spMkLst>
            <pc:docMk/>
            <pc:sldMk cId="1711040634" sldId="528"/>
            <ac:spMk id="5" creationId="{3F970453-CFBC-4FB9-9485-DE7D392591C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32.587" v="401" actId="478"/>
        <pc:sldMkLst>
          <pc:docMk/>
          <pc:sldMk cId="2790350769" sldId="529"/>
        </pc:sldMkLst>
        <pc:spChg chg="mod ord">
          <ac:chgData name="Cristian Chilipirea" userId="34ab170da5908fc4" providerId="LiveId" clId="{F4C672CC-F603-4ECA-82F6-E5A7AEA1C702}" dt="2021-03-28T20:29:31.091" v="400" actId="207"/>
          <ac:spMkLst>
            <pc:docMk/>
            <pc:sldMk cId="2790350769" sldId="529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790350769" sldId="529"/>
            <ac:spMk id="3" creationId="{688DDF11-CD08-47ED-B211-27896350FFD0}"/>
          </ac:spMkLst>
        </pc:spChg>
        <pc:spChg chg="add del mod ord">
          <ac:chgData name="Cristian Chilipirea" userId="34ab170da5908fc4" providerId="LiveId" clId="{F4C672CC-F603-4ECA-82F6-E5A7AEA1C702}" dt="2021-03-28T20:29:32.587" v="401" actId="478"/>
          <ac:spMkLst>
            <pc:docMk/>
            <pc:sldMk cId="2790350769" sldId="529"/>
            <ac:spMk id="6" creationId="{DCDE1F3A-ACAB-4637-A233-D58EB3E386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6:59.150" v="377" actId="14100"/>
        <pc:sldMkLst>
          <pc:docMk/>
          <pc:sldMk cId="134090480" sldId="530"/>
        </pc:sldMkLst>
        <pc:spChg chg="mod ord">
          <ac:chgData name="Cristian Chilipirea" userId="34ab170da5908fc4" providerId="LiveId" clId="{F4C672CC-F603-4ECA-82F6-E5A7AEA1C702}" dt="2021-03-28T20:26:56.477" v="376" actId="207"/>
          <ac:spMkLst>
            <pc:docMk/>
            <pc:sldMk cId="134090480" sldId="530"/>
            <ac:spMk id="2" creationId="{EC2270DE-4680-4A62-A1B1-677C5F587EB9}"/>
          </ac:spMkLst>
        </pc:spChg>
        <pc:spChg chg="mod ord">
          <ac:chgData name="Cristian Chilipirea" userId="34ab170da5908fc4" providerId="LiveId" clId="{F4C672CC-F603-4ECA-82F6-E5A7AEA1C702}" dt="2021-03-28T20:26:59.150" v="377" actId="14100"/>
          <ac:spMkLst>
            <pc:docMk/>
            <pc:sldMk cId="134090480" sldId="530"/>
            <ac:spMk id="3" creationId="{F9651EC3-7FB5-4A4C-AF32-DC979A6EEE8C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4090480" sldId="530"/>
            <ac:spMk id="5" creationId="{7E2DA7FA-D76C-46FA-806B-4CD6A8C84F8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8:47.496" v="391" actId="478"/>
        <pc:sldMkLst>
          <pc:docMk/>
          <pc:sldMk cId="241671874" sldId="531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1671874" sldId="531"/>
            <ac:spMk id="2" creationId="{6FA13A5F-E27B-4CDD-932F-2876F1E0BB26}"/>
          </ac:spMkLst>
        </pc:spChg>
        <pc:spChg chg="add del mod ord">
          <ac:chgData name="Cristian Chilipirea" userId="34ab170da5908fc4" providerId="LiveId" clId="{F4C672CC-F603-4ECA-82F6-E5A7AEA1C702}" dt="2021-03-28T20:28:47.496" v="391" actId="478"/>
          <ac:spMkLst>
            <pc:docMk/>
            <pc:sldMk cId="241671874" sldId="531"/>
            <ac:spMk id="3" creationId="{7DAE323F-3B6B-45BA-94D7-913106CF4F21}"/>
          </ac:spMkLst>
        </pc:spChg>
        <pc:spChg chg="mod ord">
          <ac:chgData name="Cristian Chilipirea" userId="34ab170da5908fc4" providerId="LiveId" clId="{F4C672CC-F603-4ECA-82F6-E5A7AEA1C702}" dt="2021-03-28T20:28:43.263" v="390" actId="207"/>
          <ac:spMkLst>
            <pc:docMk/>
            <pc:sldMk cId="241671874" sldId="531"/>
            <ac:spMk id="76" creationId="{B4D1830E-BAFB-425D-A311-7A2723127D9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1:03.292" v="418"/>
        <pc:sldMkLst>
          <pc:docMk/>
          <pc:sldMk cId="1660996228" sldId="532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60996228" sldId="532"/>
            <ac:spMk id="2" creationId="{F11C04CD-02C9-4516-BDF7-6A0BB8E70729}"/>
          </ac:spMkLst>
        </pc:spChg>
        <pc:spChg chg="add del mod ord">
          <ac:chgData name="Cristian Chilipirea" userId="34ab170da5908fc4" providerId="LiveId" clId="{F4C672CC-F603-4ECA-82F6-E5A7AEA1C702}" dt="2021-03-28T20:30:08.620" v="410" actId="478"/>
          <ac:spMkLst>
            <pc:docMk/>
            <pc:sldMk cId="1660996228" sldId="532"/>
            <ac:spMk id="3" creationId="{0D46A624-04C1-4596-A381-CB7C5E2E340F}"/>
          </ac:spMkLst>
        </pc:spChg>
        <pc:spChg chg="mod ord">
          <ac:chgData name="Cristian Chilipirea" userId="34ab170da5908fc4" providerId="LiveId" clId="{F4C672CC-F603-4ECA-82F6-E5A7AEA1C702}" dt="2021-03-28T20:30:06.877" v="409" actId="207"/>
          <ac:spMkLst>
            <pc:docMk/>
            <pc:sldMk cId="1660996228" sldId="532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0:20.293" v="411"/>
          <ac:graphicFrameMkLst>
            <pc:docMk/>
            <pc:sldMk cId="1660996228" sldId="532"/>
            <ac:graphicFrameMk id="40" creationId="{6B4F9398-346A-486C-82DB-1DE94FB86F8D}"/>
          </ac:graphicFrameMkLst>
        </pc:graphicFrameChg>
        <pc:graphicFrameChg chg="modGraphic">
          <ac:chgData name="Cristian Chilipirea" userId="34ab170da5908fc4" providerId="LiveId" clId="{F4C672CC-F603-4ECA-82F6-E5A7AEA1C702}" dt="2021-03-28T20:30:33.859" v="412"/>
          <ac:graphicFrameMkLst>
            <pc:docMk/>
            <pc:sldMk cId="1660996228" sldId="532"/>
            <ac:graphicFrameMk id="46" creationId="{5A7E8EF8-C33A-40BF-A353-F785D611E1AB}"/>
          </ac:graphicFrameMkLst>
        </pc:graphicFrameChg>
        <pc:graphicFrameChg chg="modGraphic">
          <ac:chgData name="Cristian Chilipirea" userId="34ab170da5908fc4" providerId="LiveId" clId="{F4C672CC-F603-4ECA-82F6-E5A7AEA1C702}" dt="2021-03-28T20:30:37.609" v="413"/>
          <ac:graphicFrameMkLst>
            <pc:docMk/>
            <pc:sldMk cId="1660996228" sldId="532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1:03.292" v="418"/>
          <ac:graphicFrameMkLst>
            <pc:docMk/>
            <pc:sldMk cId="1660996228" sldId="532"/>
            <ac:graphicFrameMk id="52" creationId="{3F469F92-DECF-4A33-BC0C-1E2415B93DD9}"/>
          </ac:graphicFrameMkLst>
        </pc:graphicFrameChg>
        <pc:graphicFrameChg chg="modGraphic">
          <ac:chgData name="Cristian Chilipirea" userId="34ab170da5908fc4" providerId="LiveId" clId="{F4C672CC-F603-4ECA-82F6-E5A7AEA1C702}" dt="2021-03-28T20:30:54.886" v="416"/>
          <ac:graphicFrameMkLst>
            <pc:docMk/>
            <pc:sldMk cId="1660996228" sldId="532"/>
            <ac:graphicFrameMk id="53" creationId="{8B247D79-2297-4AC2-95EE-4CEE16CC963B}"/>
          </ac:graphicFrameMkLst>
        </pc:graphicFrameChg>
        <pc:graphicFrameChg chg="modGraphic">
          <ac:chgData name="Cristian Chilipirea" userId="34ab170da5908fc4" providerId="LiveId" clId="{F4C672CC-F603-4ECA-82F6-E5A7AEA1C702}" dt="2021-03-28T20:30:44.993" v="414"/>
          <ac:graphicFrameMkLst>
            <pc:docMk/>
            <pc:sldMk cId="1660996228" sldId="532"/>
            <ac:graphicFrameMk id="54" creationId="{B77BF13B-5EA4-424B-BD40-EE6CD5F0493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3:49.102" v="568" actId="1038"/>
        <pc:sldMkLst>
          <pc:docMk/>
          <pc:sldMk cId="2879750555" sldId="533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79750555" sldId="533"/>
            <ac:spMk id="2" creationId="{BFE8E743-4881-45D9-83FA-A58FC5EF32BC}"/>
          </ac:spMkLst>
        </pc:spChg>
        <pc:spChg chg="add del mod ord">
          <ac:chgData name="Cristian Chilipirea" userId="34ab170da5908fc4" providerId="LiveId" clId="{F4C672CC-F603-4ECA-82F6-E5A7AEA1C702}" dt="2021-03-28T20:31:54.573" v="426" actId="478"/>
          <ac:spMkLst>
            <pc:docMk/>
            <pc:sldMk cId="2879750555" sldId="533"/>
            <ac:spMk id="3" creationId="{4EC29ADB-A19D-40B8-9A61-6EE6A5A4806C}"/>
          </ac:spMkLst>
        </pc:spChg>
        <pc:spChg chg="mod ord">
          <ac:chgData name="Cristian Chilipirea" userId="34ab170da5908fc4" providerId="LiveId" clId="{F4C672CC-F603-4ECA-82F6-E5A7AEA1C702}" dt="2021-03-28T20:31:50.507" v="425" actId="207"/>
          <ac:spMkLst>
            <pc:docMk/>
            <pc:sldMk cId="2879750555" sldId="533"/>
            <ac:spMk id="76" creationId="{B4D1830E-BAFB-425D-A311-7A2723127D98}"/>
          </ac:spMkLst>
        </pc:spChg>
        <pc:graphicFrameChg chg="mod">
          <ac:chgData name="Cristian Chilipirea" userId="34ab170da5908fc4" providerId="LiveId" clId="{F4C672CC-F603-4ECA-82F6-E5A7AEA1C702}" dt="2021-03-28T20:32:55.142" v="470" actId="1036"/>
          <ac:graphicFrameMkLst>
            <pc:docMk/>
            <pc:sldMk cId="2879750555" sldId="533"/>
            <ac:graphicFrameMk id="5" creationId="{34A45A4E-25A3-4C00-AA76-FC5F40395081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8" creationId="{23CE548C-E494-4F29-93C6-B97F23C916D8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">
          <ac:chgData name="Cristian Chilipirea" userId="34ab170da5908fc4" providerId="LiveId" clId="{F4C672CC-F603-4ECA-82F6-E5A7AEA1C702}" dt="2021-03-28T20:33:49.102" v="568" actId="1038"/>
          <ac:graphicFrameMkLst>
            <pc:docMk/>
            <pc:sldMk cId="2879750555" sldId="533"/>
            <ac:graphicFrameMk id="23" creationId="{A3B99ECE-4951-4C68-9D1E-BCFE7CC842EF}"/>
          </ac:graphicFrameMkLst>
        </pc:graphicFrameChg>
        <pc:graphicFrameChg chg="mod">
          <ac:chgData name="Cristian Chilipirea" userId="34ab170da5908fc4" providerId="LiveId" clId="{F4C672CC-F603-4ECA-82F6-E5A7AEA1C702}" dt="2021-03-28T20:33:38.025" v="538" actId="1037"/>
          <ac:graphicFrameMkLst>
            <pc:docMk/>
            <pc:sldMk cId="2879750555" sldId="533"/>
            <ac:graphicFrameMk id="29" creationId="{A89FCE1A-C9AB-4B30-A8DA-B7DAA82237C3}"/>
          </ac:graphicFrameMkLst>
        </pc:graphicFrameChg>
        <pc:graphicFrameChg chg="mod">
          <ac:chgData name="Cristian Chilipirea" userId="34ab170da5908fc4" providerId="LiveId" clId="{F4C672CC-F603-4ECA-82F6-E5A7AEA1C702}" dt="2021-03-28T20:33:20.497" v="507" actId="1037"/>
          <ac:graphicFrameMkLst>
            <pc:docMk/>
            <pc:sldMk cId="2879750555" sldId="533"/>
            <ac:graphicFrameMk id="41" creationId="{040DAFB7-622F-438D-9DBF-E4201D4AF6F6}"/>
          </ac:graphicFrameMkLst>
        </pc:graphicFrameChg>
        <pc:graphicFrameChg chg="mod">
          <ac:chgData name="Cristian Chilipirea" userId="34ab170da5908fc4" providerId="LiveId" clId="{F4C672CC-F603-4ECA-82F6-E5A7AEA1C702}" dt="2021-03-28T20:33:13.106" v="495" actId="1037"/>
          <ac:graphicFrameMkLst>
            <pc:docMk/>
            <pc:sldMk cId="2879750555" sldId="533"/>
            <ac:graphicFrameMk id="42" creationId="{D4B31312-B967-4432-B5C0-BE1D4DF897A2}"/>
          </ac:graphicFrameMkLst>
        </pc:graphicFrameChg>
        <pc:graphicFrameChg chg="mod">
          <ac:chgData name="Cristian Chilipirea" userId="34ab170da5908fc4" providerId="LiveId" clId="{F4C672CC-F603-4ECA-82F6-E5A7AEA1C702}" dt="2021-03-28T20:33:25.002" v="511" actId="1037"/>
          <ac:graphicFrameMkLst>
            <pc:docMk/>
            <pc:sldMk cId="2879750555" sldId="533"/>
            <ac:graphicFrameMk id="47" creationId="{3C707904-CA60-4D71-AAA3-ABBA27D8221E}"/>
          </ac:graphicFrameMkLst>
        </pc:graphicFrameChg>
        <pc:graphicFrameChg chg="mod">
          <ac:chgData name="Cristian Chilipirea" userId="34ab170da5908fc4" providerId="LiveId" clId="{F4C672CC-F603-4ECA-82F6-E5A7AEA1C702}" dt="2021-03-28T20:33:32.058" v="525" actId="1037"/>
          <ac:graphicFrameMkLst>
            <pc:docMk/>
            <pc:sldMk cId="2879750555" sldId="533"/>
            <ac:graphicFrameMk id="48" creationId="{64E4D5F7-FE14-4E4D-9279-3F1D74B33E5F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3" creationId="{B37F75AC-E021-4239-82CC-DBDD2E5E2F22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4" creationId="{B992B0E2-3724-4E72-9E46-834CCCB0D1CA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5" creationId="{BE43ED43-BF00-48F2-8246-458DDEE5437C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6" creationId="{ADA58F23-1318-406A-8D82-217002C15817}"/>
          </ac:graphicFrameMkLst>
        </pc:graphicFrame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2" creationId="{9439AB16-A3BE-411F-91D2-C43D3C04CA85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4" creationId="{F2D72F81-1580-46B2-8DB3-3A393318A6B0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7" creationId="{1B013CA8-7082-4F0F-9BAF-60EE9057A99D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31" creationId="{A4506FAB-55BD-4729-A1C1-91C752D5058E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34" creationId="{C4D174E7-C2C7-476A-A634-7EDBCEBEEAFE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44" creationId="{525793CF-4CC7-408A-9E34-BD9BB2614B3E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45" creationId="{FC216B84-B6BE-42EC-A15C-081539C1BF8C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50" creationId="{CCD0720F-02BC-435F-B3C6-2CC1B93F95AB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51" creationId="{B04AC662-C4D2-4085-9536-198401FDAE54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67" creationId="{679919A8-D88E-46AF-85C1-4FCB50726092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70" creationId="{AA46327F-C6A8-4ABE-A088-7279131993AF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73" creationId="{641132C8-5F23-460A-BCE6-C826EC47D059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77" creationId="{7175CEC7-7998-454E-AD09-9CD28079D7D6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79" creationId="{BA3FD281-1E2D-45DE-AB9D-6E91862D71A3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82" creationId="{43724665-15E8-4A03-BA3B-081632A008EA}"/>
          </ac:cxnSpMkLst>
        </pc:cxnChg>
      </pc:sldChg>
      <pc:sldChg chg="addSp delSp modSp add mod modClrScheme chgLayout">
        <pc:chgData name="Cristian Chilipirea" userId="34ab170da5908fc4" providerId="LiveId" clId="{F4C672CC-F603-4ECA-82F6-E5A7AEA1C702}" dt="2021-03-28T20:35:09.437" v="580"/>
        <pc:sldMkLst>
          <pc:docMk/>
          <pc:sldMk cId="3730992044" sldId="534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30992044" sldId="534"/>
            <ac:spMk id="2" creationId="{A7B12EE6-23AF-46C7-9BC1-8B08C2502701}"/>
          </ac:spMkLst>
        </pc:spChg>
        <pc:spChg chg="add del mod ord">
          <ac:chgData name="Cristian Chilipirea" userId="34ab170da5908fc4" providerId="LiveId" clId="{F4C672CC-F603-4ECA-82F6-E5A7AEA1C702}" dt="2021-03-28T20:34:42.624" v="575" actId="478"/>
          <ac:spMkLst>
            <pc:docMk/>
            <pc:sldMk cId="3730992044" sldId="534"/>
            <ac:spMk id="3" creationId="{9F5250D6-B94D-4165-AC3F-B4E72755C50F}"/>
          </ac:spMkLst>
        </pc:spChg>
        <pc:spChg chg="mod ord">
          <ac:chgData name="Cristian Chilipirea" userId="34ab170da5908fc4" providerId="LiveId" clId="{F4C672CC-F603-4ECA-82F6-E5A7AEA1C702}" dt="2021-03-28T20:34:40.606" v="574" actId="207"/>
          <ac:spMkLst>
            <pc:docMk/>
            <pc:sldMk cId="3730992044" sldId="534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5:05.624" v="579"/>
          <ac:graphicFrameMkLst>
            <pc:docMk/>
            <pc:sldMk cId="3730992044" sldId="534"/>
            <ac:graphicFrameMk id="41" creationId="{040DAFB7-622F-438D-9DBF-E4201D4AF6F6}"/>
          </ac:graphicFrameMkLst>
        </pc:graphicFrameChg>
        <pc:graphicFrameChg chg="modGraphic">
          <ac:chgData name="Cristian Chilipirea" userId="34ab170da5908fc4" providerId="LiveId" clId="{F4C672CC-F603-4ECA-82F6-E5A7AEA1C702}" dt="2021-03-28T20:34:57.778" v="577"/>
          <ac:graphicFrameMkLst>
            <pc:docMk/>
            <pc:sldMk cId="3730992044" sldId="534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4:53.145" v="576"/>
          <ac:graphicFrameMkLst>
            <pc:docMk/>
            <pc:sldMk cId="3730992044" sldId="534"/>
            <ac:graphicFrameMk id="48" creationId="{64E4D5F7-FE14-4E4D-9279-3F1D74B33E5F}"/>
          </ac:graphicFrameMkLst>
        </pc:graphicFrameChg>
        <pc:graphicFrameChg chg="modGraphic">
          <ac:chgData name="Cristian Chilipirea" userId="34ab170da5908fc4" providerId="LiveId" clId="{F4C672CC-F603-4ECA-82F6-E5A7AEA1C702}" dt="2021-03-28T20:35:09.437" v="580"/>
          <ac:graphicFrameMkLst>
            <pc:docMk/>
            <pc:sldMk cId="3730992044" sldId="534"/>
            <ac:graphicFrameMk id="62" creationId="{7E8A4BD4-DFFD-4AEC-88FB-90125D2BC9C0}"/>
          </ac:graphicFrameMkLst>
        </pc:graphicFrameChg>
        <pc:graphicFrameChg chg="modGraphic">
          <ac:chgData name="Cristian Chilipirea" userId="34ab170da5908fc4" providerId="LiveId" clId="{F4C672CC-F603-4ECA-82F6-E5A7AEA1C702}" dt="2021-03-28T20:35:01.474" v="578"/>
          <ac:graphicFrameMkLst>
            <pc:docMk/>
            <pc:sldMk cId="3730992044" sldId="534"/>
            <ac:graphicFrameMk id="64" creationId="{B992B0E2-3724-4E72-9E46-834CCCB0D1C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5:21.817" v="582" actId="478"/>
        <pc:sldMkLst>
          <pc:docMk/>
          <pc:sldMk cId="3917259972" sldId="535"/>
        </pc:sldMkLst>
        <pc:spChg chg="mod ord">
          <ac:chgData name="Cristian Chilipirea" userId="34ab170da5908fc4" providerId="LiveId" clId="{F4C672CC-F603-4ECA-82F6-E5A7AEA1C702}" dt="2021-03-28T20:35:18.475" v="581" actId="207"/>
          <ac:spMkLst>
            <pc:docMk/>
            <pc:sldMk cId="3917259972" sldId="535"/>
            <ac:spMk id="2" creationId="{B6F31290-9F1C-4CBA-9164-D38C0DF1444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7259972" sldId="535"/>
            <ac:spMk id="3" creationId="{FC3CF947-FD4A-4C00-94C8-695EFF1FD2E5}"/>
          </ac:spMkLst>
        </pc:spChg>
        <pc:spChg chg="add del mod ord">
          <ac:chgData name="Cristian Chilipirea" userId="34ab170da5908fc4" providerId="LiveId" clId="{F4C672CC-F603-4ECA-82F6-E5A7AEA1C702}" dt="2021-03-28T20:35:21.817" v="582" actId="478"/>
          <ac:spMkLst>
            <pc:docMk/>
            <pc:sldMk cId="3917259972" sldId="535"/>
            <ac:spMk id="5" creationId="{79E40791-8F2C-4265-973E-1772B745422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1.373" v="584" actId="478"/>
        <pc:sldMkLst>
          <pc:docMk/>
          <pc:sldMk cId="2126870421" sldId="536"/>
        </pc:sldMkLst>
        <pc:spChg chg="mod ord">
          <ac:chgData name="Cristian Chilipirea" userId="34ab170da5908fc4" providerId="LiveId" clId="{F4C672CC-F603-4ECA-82F6-E5A7AEA1C702}" dt="2021-03-28T20:35:38.118" v="583" actId="207"/>
          <ac:spMkLst>
            <pc:docMk/>
            <pc:sldMk cId="2126870421" sldId="536"/>
            <ac:spMk id="2" creationId="{F3DDE7E9-1E58-4661-89F4-C183655EAFA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26870421" sldId="536"/>
            <ac:spMk id="3" creationId="{9DD62954-78B3-4C17-B7AA-A06B905CB03B}"/>
          </ac:spMkLst>
        </pc:spChg>
        <pc:spChg chg="add del mod ord">
          <ac:chgData name="Cristian Chilipirea" userId="34ab170da5908fc4" providerId="LiveId" clId="{F4C672CC-F603-4ECA-82F6-E5A7AEA1C702}" dt="2021-03-28T20:35:41.373" v="584" actId="478"/>
          <ac:spMkLst>
            <pc:docMk/>
            <pc:sldMk cId="2126870421" sldId="536"/>
            <ac:spMk id="5" creationId="{105E9F39-66C4-4C01-922A-7E21BF13AD6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9.889" v="586" actId="478"/>
        <pc:sldMkLst>
          <pc:docMk/>
          <pc:sldMk cId="2092917314" sldId="537"/>
        </pc:sldMkLst>
        <pc:spChg chg="mod ord">
          <ac:chgData name="Cristian Chilipirea" userId="34ab170da5908fc4" providerId="LiveId" clId="{F4C672CC-F603-4ECA-82F6-E5A7AEA1C702}" dt="2021-03-28T20:35:46.874" v="585" actId="207"/>
          <ac:spMkLst>
            <pc:docMk/>
            <pc:sldMk cId="2092917314" sldId="537"/>
            <ac:spMk id="2" creationId="{C8E3E30F-3D96-4D33-91B7-D42BF596DB8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2917314" sldId="537"/>
            <ac:spMk id="3" creationId="{B56D8E3E-F742-43EC-BF27-9FAA84D075A3}"/>
          </ac:spMkLst>
        </pc:spChg>
        <pc:spChg chg="add del mod ord">
          <ac:chgData name="Cristian Chilipirea" userId="34ab170da5908fc4" providerId="LiveId" clId="{F4C672CC-F603-4ECA-82F6-E5A7AEA1C702}" dt="2021-03-28T20:35:49.889" v="586" actId="478"/>
          <ac:spMkLst>
            <pc:docMk/>
            <pc:sldMk cId="2092917314" sldId="537"/>
            <ac:spMk id="5" creationId="{111B1C4D-522F-4D76-AA5D-03225A94253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12.244" v="591" actId="1076"/>
        <pc:sldMkLst>
          <pc:docMk/>
          <pc:sldMk cId="297749857" sldId="538"/>
        </pc:sldMkLst>
        <pc:spChg chg="mod ord">
          <ac:chgData name="Cristian Chilipirea" userId="34ab170da5908fc4" providerId="LiveId" clId="{F4C672CC-F603-4ECA-82F6-E5A7AEA1C702}" dt="2021-03-28T20:35:59.137" v="587" actId="207"/>
          <ac:spMkLst>
            <pc:docMk/>
            <pc:sldMk cId="297749857" sldId="538"/>
            <ac:spMk id="2" creationId="{BED5511F-671E-4937-8AC3-238FEFE4F42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97749857" sldId="538"/>
            <ac:spMk id="3" creationId="{278632BF-EBD0-4593-9DC5-25C72D7288B7}"/>
          </ac:spMkLst>
        </pc:spChg>
        <pc:spChg chg="add del mod ord">
          <ac:chgData name="Cristian Chilipirea" userId="34ab170da5908fc4" providerId="LiveId" clId="{F4C672CC-F603-4ECA-82F6-E5A7AEA1C702}" dt="2021-03-28T20:36:01.465" v="588" actId="478"/>
          <ac:spMkLst>
            <pc:docMk/>
            <pc:sldMk cId="297749857" sldId="538"/>
            <ac:spMk id="5" creationId="{07FCB919-2817-4DF0-96C5-D194B80AF0D6}"/>
          </ac:spMkLst>
        </pc:spChg>
        <pc:spChg chg="mod">
          <ac:chgData name="Cristian Chilipirea" userId="34ab170da5908fc4" providerId="LiveId" clId="{F4C672CC-F603-4ECA-82F6-E5A7AEA1C702}" dt="2021-03-28T20:36:12.244" v="591" actId="1076"/>
          <ac:spMkLst>
            <pc:docMk/>
            <pc:sldMk cId="297749857" sldId="538"/>
            <ac:spMk id="7" creationId="{9F06FBDF-43DB-42FB-8064-4A84D22722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29.407" v="596" actId="1076"/>
        <pc:sldMkLst>
          <pc:docMk/>
          <pc:sldMk cId="1886360117" sldId="539"/>
        </pc:sldMkLst>
        <pc:spChg chg="mod ord">
          <ac:chgData name="Cristian Chilipirea" userId="34ab170da5908fc4" providerId="LiveId" clId="{F4C672CC-F603-4ECA-82F6-E5A7AEA1C702}" dt="2021-03-28T20:36:18.086" v="592" actId="207"/>
          <ac:spMkLst>
            <pc:docMk/>
            <pc:sldMk cId="1886360117" sldId="539"/>
            <ac:spMk id="2" creationId="{50262EB4-2FB5-4F5C-943E-BBE285A80763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86360117" sldId="539"/>
            <ac:spMk id="3" creationId="{80FDB7CF-A325-4308-9EF4-2FC3FB20BFF9}"/>
          </ac:spMkLst>
        </pc:spChg>
        <pc:spChg chg="add del mod ord">
          <ac:chgData name="Cristian Chilipirea" userId="34ab170da5908fc4" providerId="LiveId" clId="{F4C672CC-F603-4ECA-82F6-E5A7AEA1C702}" dt="2021-03-28T20:36:20.949" v="593" actId="478"/>
          <ac:spMkLst>
            <pc:docMk/>
            <pc:sldMk cId="1886360117" sldId="539"/>
            <ac:spMk id="5" creationId="{3C2666E6-B5D1-4FC0-AC0A-58FEF772D1DA}"/>
          </ac:spMkLst>
        </pc:spChg>
        <pc:spChg chg="mod">
          <ac:chgData name="Cristian Chilipirea" userId="34ab170da5908fc4" providerId="LiveId" clId="{F4C672CC-F603-4ECA-82F6-E5A7AEA1C702}" dt="2021-03-28T20:36:29.407" v="596" actId="1076"/>
          <ac:spMkLst>
            <pc:docMk/>
            <pc:sldMk cId="1886360117" sldId="539"/>
            <ac:spMk id="7" creationId="{26812CDF-2E79-46AF-AD13-8CCF22D600B7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10.110" v="606" actId="14100"/>
        <pc:sldMkLst>
          <pc:docMk/>
          <pc:sldMk cId="2306265673" sldId="540"/>
        </pc:sldMkLst>
        <pc:spChg chg="mod ord">
          <ac:chgData name="Cristian Chilipirea" userId="34ab170da5908fc4" providerId="LiveId" clId="{F4C672CC-F603-4ECA-82F6-E5A7AEA1C702}" dt="2021-03-28T20:36:34.285" v="597" actId="207"/>
          <ac:spMkLst>
            <pc:docMk/>
            <pc:sldMk cId="2306265673" sldId="540"/>
            <ac:spMk id="2" creationId="{12894DB3-5DA6-487B-A8A0-1BFD808678E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06265673" sldId="540"/>
            <ac:spMk id="3" creationId="{DB084A1E-51A5-45D9-B4ED-DF66C99CA1D3}"/>
          </ac:spMkLst>
        </pc:spChg>
        <pc:spChg chg="mod ord">
          <ac:chgData name="Cristian Chilipirea" userId="34ab170da5908fc4" providerId="LiveId" clId="{F4C672CC-F603-4ECA-82F6-E5A7AEA1C702}" dt="2021-03-28T20:37:10.110" v="606" actId="14100"/>
          <ac:spMkLst>
            <pc:docMk/>
            <pc:sldMk cId="2306265673" sldId="540"/>
            <ac:spMk id="5" creationId="{2FE57C5A-7BC3-4F04-939E-F0EA9C61249F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31.552" v="608" actId="6549"/>
        <pc:sldMkLst>
          <pc:docMk/>
          <pc:sldMk cId="3615049054" sldId="541"/>
        </pc:sldMkLst>
        <pc:spChg chg="mod ord">
          <ac:chgData name="Cristian Chilipirea" userId="34ab170da5908fc4" providerId="LiveId" clId="{F4C672CC-F603-4ECA-82F6-E5A7AEA1C702}" dt="2021-03-28T20:37:15.219" v="607" actId="207"/>
          <ac:spMkLst>
            <pc:docMk/>
            <pc:sldMk cId="3615049054" sldId="541"/>
            <ac:spMk id="2" creationId="{56831943-0228-4110-8A13-60C9036E85C0}"/>
          </ac:spMkLst>
        </pc:spChg>
        <pc:spChg chg="mod ord">
          <ac:chgData name="Cristian Chilipirea" userId="34ab170da5908fc4" providerId="LiveId" clId="{F4C672CC-F603-4ECA-82F6-E5A7AEA1C702}" dt="2021-03-28T20:37:31.552" v="608" actId="6549"/>
          <ac:spMkLst>
            <pc:docMk/>
            <pc:sldMk cId="3615049054" sldId="541"/>
            <ac:spMk id="3" creationId="{970F27F9-D262-431E-AB9B-A46400343D6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15049054" sldId="541"/>
            <ac:spMk id="5" creationId="{A0BA3F29-3A32-41D0-A892-365C66C89C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8:04.858" v="612" actId="12"/>
        <pc:sldMkLst>
          <pc:docMk/>
          <pc:sldMk cId="1029454624" sldId="542"/>
        </pc:sldMkLst>
        <pc:spChg chg="mod ord">
          <ac:chgData name="Cristian Chilipirea" userId="34ab170da5908fc4" providerId="LiveId" clId="{F4C672CC-F603-4ECA-82F6-E5A7AEA1C702}" dt="2021-03-28T20:37:38.221" v="609" actId="207"/>
          <ac:spMkLst>
            <pc:docMk/>
            <pc:sldMk cId="1029454624" sldId="542"/>
            <ac:spMk id="2" creationId="{EDFC9742-E741-4F13-9973-DFD39CCC28A4}"/>
          </ac:spMkLst>
        </pc:spChg>
        <pc:spChg chg="mod ord">
          <ac:chgData name="Cristian Chilipirea" userId="34ab170da5908fc4" providerId="LiveId" clId="{F4C672CC-F603-4ECA-82F6-E5A7AEA1C702}" dt="2021-03-28T20:38:04.858" v="612" actId="12"/>
          <ac:spMkLst>
            <pc:docMk/>
            <pc:sldMk cId="1029454624" sldId="542"/>
            <ac:spMk id="3" creationId="{E6FCE5C6-CB81-4142-BFBE-DC522137ACC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9454624" sldId="542"/>
            <ac:spMk id="5" creationId="{72040EC5-E48B-40EC-8F39-FC116CBC2216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42.333" v="404" actId="14100"/>
        <pc:sldMkLst>
          <pc:docMk/>
          <pc:sldMk cId="2091460071" sldId="543"/>
        </pc:sldMkLst>
        <pc:spChg chg="mod ord">
          <ac:chgData name="Cristian Chilipirea" userId="34ab170da5908fc4" providerId="LiveId" clId="{F4C672CC-F603-4ECA-82F6-E5A7AEA1C702}" dt="2021-03-28T20:29:36.885" v="402" actId="207"/>
          <ac:spMkLst>
            <pc:docMk/>
            <pc:sldMk cId="2091460071" sldId="543"/>
            <ac:spMk id="2" creationId="{E1AFD766-484E-47B2-9C5C-8584041EE2A9}"/>
          </ac:spMkLst>
        </pc:spChg>
        <pc:spChg chg="mod ord">
          <ac:chgData name="Cristian Chilipirea" userId="34ab170da5908fc4" providerId="LiveId" clId="{F4C672CC-F603-4ECA-82F6-E5A7AEA1C702}" dt="2021-03-28T20:29:42.333" v="404" actId="14100"/>
          <ac:spMkLst>
            <pc:docMk/>
            <pc:sldMk cId="2091460071" sldId="543"/>
            <ac:spMk id="3" creationId="{CD1C7182-C71C-45DC-9571-A09750C1F13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1460071" sldId="543"/>
            <ac:spMk id="5" creationId="{4377B9E2-F4F2-4BF3-BC8D-28BF3AECCCB9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2722494" sldId="57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0564871" sldId="57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374878" sldId="57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09545942" sldId="57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57442278" sldId="5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36231120" sldId="5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35493813" sldId="5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75892865" sldId="5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49713988" sldId="58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936395" sldId="58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00599658" sldId="58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98383964" sldId="58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4867084" sldId="58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43095236" sldId="58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76824638" sldId="58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87014004" sldId="59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3129863" sldId="59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8914257" sldId="59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0334560" sldId="59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53851819" sldId="59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5380451" sldId="59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035322081" sldId="59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63632365" sldId="59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15533983" sldId="59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39766554" sldId="59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22788198" sldId="60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8638910" sldId="60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162376984" sldId="60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50400233" sldId="60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90448401" sldId="60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88480340" sldId="60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260968984" sldId="60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48707726" sldId="60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6950188" sldId="60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69547115" sldId="61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2095760" sldId="61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547638149" sldId="61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9323308" sldId="61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777553767" sldId="61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85903460" sldId="61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20218381" sldId="61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36220163" sldId="61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60025266" sldId="61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35392577" sldId="61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82334505" sldId="62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178164913" sldId="62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29829877" sldId="62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66996635" sldId="62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228065725" sldId="62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83625135" sldId="62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58363654" sldId="62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48907280" sldId="62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21707044" sldId="62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11313958" sldId="62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3783994" sldId="63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091186788" sldId="63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35869917" sldId="63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7767835" sldId="63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447422" sldId="63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569742237" sldId="63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08422018" sldId="63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536319565" sldId="63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64521277" sldId="63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40797064" sldId="63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23899356" sldId="640"/>
        </pc:sldMkLst>
      </pc:sldChg>
      <pc:sldChg chg="modSp del mod">
        <pc:chgData name="Cristian Chilipirea" userId="34ab170da5908fc4" providerId="LiveId" clId="{F4C672CC-F603-4ECA-82F6-E5A7AEA1C702}" dt="2021-03-28T20:17:08.246" v="202" actId="47"/>
        <pc:sldMkLst>
          <pc:docMk/>
          <pc:sldMk cId="1691017973" sldId="678"/>
        </pc:sldMkLst>
        <pc:spChg chg="mod">
          <ac:chgData name="Cristian Chilipirea" userId="34ab170da5908fc4" providerId="LiveId" clId="{F4C672CC-F603-4ECA-82F6-E5A7AEA1C702}" dt="2021-03-28T17:00:09.111" v="34" actId="207"/>
          <ac:spMkLst>
            <pc:docMk/>
            <pc:sldMk cId="1691017973" sldId="678"/>
            <ac:spMk id="3" creationId="{3F982E1D-C8A9-4994-9E78-81DAA45899CA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23455349" sldId="6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00185138" sldId="6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48277466" sldId="6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28390137" sldId="6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56546612" sldId="683"/>
        </pc:sldMkLst>
      </pc:sldChg>
      <pc:sldMasterChg chg="addSp delSp modSp mod modSldLayout">
        <pc:chgData name="Cristian Chilipirea" userId="34ab170da5908fc4" providerId="LiveId" clId="{F4C672CC-F603-4ECA-82F6-E5A7AEA1C702}" dt="2021-03-28T17:41:09.867" v="113" actId="14100"/>
        <pc:sldMasterMkLst>
          <pc:docMk/>
          <pc:sldMasterMk cId="2779709577" sldId="2147483648"/>
        </pc:sldMasterMkLst>
        <pc:spChg chg="mod">
          <ac:chgData name="Cristian Chilipirea" userId="34ab170da5908fc4" providerId="LiveId" clId="{F4C672CC-F603-4ECA-82F6-E5A7AEA1C702}" dt="2021-03-28T17:40:51.283" v="112" actId="207"/>
          <ac:spMkLst>
            <pc:docMk/>
            <pc:sldMasterMk cId="2779709577" sldId="2147483648"/>
            <ac:spMk id="2" creationId="{8A67A26E-6A76-4F6D-BC08-B93A8DB6BC51}"/>
          </ac:spMkLst>
        </pc:spChg>
        <pc:spChg chg="add del mod">
          <ac:chgData name="Cristian Chilipirea" userId="34ab170da5908fc4" providerId="LiveId" clId="{F4C672CC-F603-4ECA-82F6-E5A7AEA1C702}" dt="2021-03-28T16:59:23.596" v="23" actId="478"/>
          <ac:spMkLst>
            <pc:docMk/>
            <pc:sldMasterMk cId="2779709577" sldId="2147483648"/>
            <ac:spMk id="7" creationId="{A8D535DE-0523-41AF-A7EF-107D6A0B9DEF}"/>
          </ac:spMkLst>
        </pc:spChg>
        <pc:spChg chg="add del mod">
          <ac:chgData name="Cristian Chilipirea" userId="34ab170da5908fc4" providerId="LiveId" clId="{F4C672CC-F603-4ECA-82F6-E5A7AEA1C702}" dt="2021-03-28T17:07:54.241" v="55" actId="478"/>
          <ac:spMkLst>
            <pc:docMk/>
            <pc:sldMasterMk cId="2779709577" sldId="2147483648"/>
            <ac:spMk id="11" creationId="{DA4A9E3F-2C68-4A94-BAB3-77BE6A3C1DC1}"/>
          </ac:spMkLst>
        </pc:spChg>
        <pc:spChg chg="add del mod">
          <ac:chgData name="Cristian Chilipirea" userId="34ab170da5908fc4" providerId="LiveId" clId="{F4C672CC-F603-4ECA-82F6-E5A7AEA1C702}" dt="2021-03-28T17:37:43.137" v="71" actId="478"/>
          <ac:spMkLst>
            <pc:docMk/>
            <pc:sldMasterMk cId="2779709577" sldId="2147483648"/>
            <ac:spMk id="12" creationId="{A52BD22C-F8ED-4BE1-98BD-A0008C0F7D52}"/>
          </ac:spMkLst>
        </pc:spChg>
        <pc:spChg chg="mod">
          <ac:chgData name="Cristian Chilipirea" userId="34ab170da5908fc4" providerId="LiveId" clId="{F4C672CC-F603-4ECA-82F6-E5A7AEA1C702}" dt="2021-03-28T17:37:44.269" v="72"/>
          <ac:spMkLst>
            <pc:docMk/>
            <pc:sldMasterMk cId="2779709577" sldId="2147483648"/>
            <ac:spMk id="17" creationId="{4ADE2089-77B5-496F-881F-06512914F9C9}"/>
          </ac:spMkLst>
        </pc:spChg>
        <pc:spChg chg="mod">
          <ac:chgData name="Cristian Chilipirea" userId="34ab170da5908fc4" providerId="LiveId" clId="{F4C672CC-F603-4ECA-82F6-E5A7AEA1C702}" dt="2021-03-28T17:40:10.685" v="101"/>
          <ac:spMkLst>
            <pc:docMk/>
            <pc:sldMasterMk cId="2779709577" sldId="2147483648"/>
            <ac:spMk id="58" creationId="{73B1C0FC-957D-4007-BB79-20C15627EBD3}"/>
          </ac:spMkLst>
        </pc:spChg>
        <pc:grpChg chg="add del mod">
          <ac:chgData name="Cristian Chilipirea" userId="34ab170da5908fc4" providerId="LiveId" clId="{F4C672CC-F603-4ECA-82F6-E5A7AEA1C702}" dt="2021-03-28T17:38:10.122" v="83"/>
          <ac:grpSpMkLst>
            <pc:docMk/>
            <pc:sldMasterMk cId="2779709577" sldId="2147483648"/>
            <ac:grpSpMk id="16" creationId="{F37C0627-6590-4EB1-9505-309C3B0EE03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8" creationId="{ED084330-8019-4A20-8B34-16CDC4F019B4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9" creationId="{515B0CAA-146D-4F7A-912E-AA7472E485F2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0" creationId="{B0D2E0C1-EEC3-40C3-BD86-3113A7C8F5F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1" creationId="{2F4C45B2-2F90-4B99-97B3-8B899F9334DC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2" creationId="{96FB09E6-27A6-4331-BB86-D04A4F8B25DB}"/>
          </ac:grpSpMkLst>
        </pc:grpChg>
        <pc:grpChg chg="add del mod">
          <ac:chgData name="Cristian Chilipirea" userId="34ab170da5908fc4" providerId="LiveId" clId="{F4C672CC-F603-4ECA-82F6-E5A7AEA1C702}" dt="2021-03-28T17:40:15.215" v="104"/>
          <ac:grpSpMkLst>
            <pc:docMk/>
            <pc:sldMasterMk cId="2779709577" sldId="2147483648"/>
            <ac:grpSpMk id="57" creationId="{4766DF44-DAE9-4692-817E-EA7D99018650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59" creationId="{777B49C6-37F2-4EF5-9242-5789E61310E7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0" creationId="{4D41BD36-0B6E-444D-AEFE-6F2936B9D698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1" creationId="{010C5BAC-AE54-471B-942C-DE762E384ED1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2" creationId="{93FB7D8C-D815-46D6-91AF-8015ABD814AF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3" creationId="{460CB8EB-23F7-4B62-9B5A-216E6CB41899}"/>
          </ac:grpSpMkLst>
        </pc:grpChg>
        <pc:picChg chg="add del mod">
          <ac:chgData name="Cristian Chilipirea" userId="34ab170da5908fc4" providerId="LiveId" clId="{F4C672CC-F603-4ECA-82F6-E5A7AEA1C702}" dt="2021-03-28T16:59:24.668" v="24" actId="478"/>
          <ac:picMkLst>
            <pc:docMk/>
            <pc:sldMasterMk cId="2779709577" sldId="2147483648"/>
            <ac:picMk id="6" creationId="{BA29E5E5-F975-4525-B871-62411B841F03}"/>
          </ac:picMkLst>
        </pc:picChg>
        <pc:picChg chg="del">
          <ac:chgData name="Cristian Chilipirea" userId="34ab170da5908fc4" providerId="LiveId" clId="{F4C672CC-F603-4ECA-82F6-E5A7AEA1C702}" dt="2021-03-28T16:55:59.816" v="6" actId="478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F4C672CC-F603-4ECA-82F6-E5A7AEA1C702}" dt="2021-03-28T17:05:10.473" v="35" actId="478"/>
          <ac:picMkLst>
            <pc:docMk/>
            <pc:sldMasterMk cId="2779709577" sldId="2147483648"/>
            <ac:picMk id="10" creationId="{3E8C461A-2125-4848-BCEF-718162C5768A}"/>
          </ac:picMkLst>
        </pc:picChg>
        <pc:picChg chg="add del mod">
          <ac:chgData name="Cristian Chilipirea" userId="34ab170da5908fc4" providerId="LiveId" clId="{F4C672CC-F603-4ECA-82F6-E5A7AEA1C702}" dt="2021-03-28T17:39:43.414" v="100" actId="478"/>
          <ac:picMkLst>
            <pc:docMk/>
            <pc:sldMasterMk cId="2779709577" sldId="2147483648"/>
            <ac:picMk id="14" creationId="{49DCF785-8492-4FB7-85F8-7EF7EC5E02EC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3" creationId="{A6D163B6-31FA-40A6-807B-4C0A90F20F9E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4" creationId="{08C6DFFB-BCB9-4EEE-8D1B-D2F164634458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4" creationId="{02E00FCF-13C2-435C-BF21-62C6CA72EDF7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5" creationId="{39A5D489-4526-49F7-8882-5DA53F32830D}"/>
          </ac:picMkLst>
        </pc:picChg>
        <pc:picChg chg="add mod">
          <ac:chgData name="Cristian Chilipirea" userId="34ab170da5908fc4" providerId="LiveId" clId="{F4C672CC-F603-4ECA-82F6-E5A7AEA1C702}" dt="2021-03-28T17:40:31.930" v="109" actId="14100"/>
          <ac:picMkLst>
            <pc:docMk/>
            <pc:sldMasterMk cId="2779709577" sldId="2147483648"/>
            <ac:picMk id="98" creationId="{4289A9E7-CE02-4E2B-B30E-88BE2B90EBE8}"/>
          </ac:picMkLst>
        </pc:pic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5" creationId="{9EFBBA51-CD48-4DFA-A4C9-F739108A956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6" creationId="{1E74186C-A966-4B66-81A2-D745750D269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7" creationId="{9FF841DD-8F25-499B-B8B9-AF6AFD27390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8" creationId="{8A716646-B8D8-4ABE-BC25-D7EBD977A63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9" creationId="{D0D6F5DD-EE4C-466C-AF29-9D67E866DD6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0" creationId="{F66A0CE4-0CD9-4AF4-A944-E95B0B53D630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1" creationId="{FF1334E7-F385-4278-8BE1-8CF4E59DCDD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2" creationId="{5E014B06-4707-4499-B840-5E59D210FD3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3" creationId="{5481D49E-0657-4F09-888F-5283B68582D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4" creationId="{EF3B4650-C16C-4B2D-B5B2-C857155000F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5" creationId="{A257FC39-FC54-424D-8E76-165B496C0D9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6" creationId="{F5B06FCD-3AD7-4327-9F42-1BB795F0258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7" creationId="{1095A225-3570-4532-9FD4-8560622CD0A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8" creationId="{6AC59F1C-737A-4147-9EC0-55B679DB41EA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9" creationId="{57D6AA66-EB36-4A63-8981-4D071116C14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0" creationId="{B3A65BD4-8046-4022-B0CA-1B38B28454C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1" creationId="{E32155B7-E6A2-40B7-8842-1D997A7B620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2" creationId="{464D6518-2BA2-4510-B997-9268D9AF613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3" creationId="{2B5EC49A-C1AC-4D5E-B032-C97E1AD003B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4" creationId="{C7DC7BAA-A514-48DD-B4F3-D874553B5E1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5" creationId="{7896C05E-9755-49AE-A067-7282DEA751C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6" creationId="{D2F954E3-13EC-4CF8-A922-9A61587A4A3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7" creationId="{5C51D0C6-BBED-4632-92E6-0A1BFBE8E475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8" creationId="{CD2C86C5-B26B-4149-875A-D3ED12C0F774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9" creationId="{A8E9DF87-4ACD-4ACF-B065-2F0E479922E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0" creationId="{ED905F73-B01C-412B-82A8-9B8089B562D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1" creationId="{2055D481-13FA-4FB4-891C-4951BB00D01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2" creationId="{4D63D03F-9B1F-4563-82A5-59B7F54F784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3" creationId="{8D1A1ECF-BD47-43DC-9432-901EF3C7CBF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4" creationId="{A4C4C4CD-6005-4622-ADD1-F1BB57384D4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5" creationId="{8D36932F-2139-4754-A439-35C94BD87C0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6" creationId="{A68892DC-4F68-459D-9F0A-71229B4FF1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6" creationId="{52BD0C30-E854-48B6-B3D4-EE58AB2DFA8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7" creationId="{F2A73921-10CD-4D57-A085-F83E6E6AE8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8" creationId="{E52EAE67-A5C8-43FD-8048-D2B6C7F256E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9" creationId="{437CDEA9-5537-4FE8-B4DA-B78C5868B7A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0" creationId="{5FD3CED0-B344-4722-A619-B4C84DECF2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1" creationId="{B00D375E-5D24-41E8-99E6-7B1B41AB0E0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2" creationId="{6F15FC63-D281-4AA5-92BD-C3467F6C8A6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3" creationId="{5CE4319D-43AB-448D-A0BF-2951F1CCCE9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4" creationId="{928606A5-6D01-4E4B-ABD5-B93CB95E51D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5" creationId="{5A050870-D4A3-411E-9DD2-DD99A43FAC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6" creationId="{E62D784F-E3B3-442F-8607-8CB85A2E9B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7" creationId="{348512D4-E1F5-4A23-B078-6E957A74BF7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8" creationId="{9430198E-AC6B-4557-BDFC-C0652DEDB14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9" creationId="{325225FA-E5EA-46A3-952F-A9433385948D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0" creationId="{2EC9440D-289E-4816-A71D-6A7867FA7FC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1" creationId="{6264578E-906A-4FBA-B340-9C293F0B59A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2" creationId="{9422E6BA-AD61-47E9-9723-C124FB4B2B4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3" creationId="{B4A445A5-437D-4A51-825D-94ACAD78A76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4" creationId="{C77179C7-5587-4D5D-8B0A-640CF945B5B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5" creationId="{DD0BA2D3-164B-489C-8D72-A39AA08566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6" creationId="{1DD70CB6-B5A9-48B4-A9C9-EE560726188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7" creationId="{D72AE178-9E17-46B6-A032-44BB3F9CEC3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8" creationId="{AA480971-F348-4D0B-9923-52E577EE5B1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9" creationId="{2D589003-A45E-43A7-BEAB-0924CDA4644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0" creationId="{CBFCA137-E35C-4746-8AF7-9946F4265FFB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1" creationId="{38B1271B-9EB0-4156-895C-C4AA925769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2" creationId="{42C080FF-A339-41CC-B83F-884B322EB22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3" creationId="{47BD2B42-B146-486E-AF6A-2BFF0DEE99E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4" creationId="{46E83C7D-F478-4ED8-8FB1-2F819113200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5" creationId="{43319345-05BB-4AD9-A9BF-7F754325745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6" creationId="{9C7E8A05-E80A-48A0-A4D4-10F3F775BB8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7" creationId="{FDDBAD44-52F6-45A9-A81F-5C9E34DB763E}"/>
          </ac:cxnSpMkLst>
        </pc:cxnChg>
        <pc:sldLayoutChg chg="addSp delSp modSp mod">
          <pc:chgData name="Cristian Chilipirea" userId="34ab170da5908fc4" providerId="LiveId" clId="{F4C672CC-F603-4ECA-82F6-E5A7AEA1C702}" dt="2021-03-28T16:50:20.370" v="5" actId="1076"/>
          <pc:sldLayoutMkLst>
            <pc:docMk/>
            <pc:sldMasterMk cId="2779709577" sldId="2147483648"/>
            <pc:sldLayoutMk cId="1441797581" sldId="2147483649"/>
          </pc:sldLayoutMkLst>
          <pc:picChg chg="add mod">
            <ac:chgData name="Cristian Chilipirea" userId="34ab170da5908fc4" providerId="LiveId" clId="{F4C672CC-F603-4ECA-82F6-E5A7AEA1C702}" dt="2021-03-28T16:50:20.370" v="5" actId="1076"/>
            <ac:picMkLst>
              <pc:docMk/>
              <pc:sldMasterMk cId="2779709577" sldId="2147483648"/>
              <pc:sldLayoutMk cId="1441797581" sldId="2147483649"/>
              <ac:picMk id="5" creationId="{F5BC8A56-F6DD-4D51-A6FA-DABFEC68DF88}"/>
            </ac:picMkLst>
          </pc:picChg>
          <pc:picChg chg="del">
            <ac:chgData name="Cristian Chilipirea" userId="34ab170da5908fc4" providerId="LiveId" clId="{F4C672CC-F603-4ECA-82F6-E5A7AEA1C702}" dt="2021-03-28T16:50:09.699" v="1" actId="478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</pc:sldLayoutChg>
        <pc:sldLayoutChg chg="modSp mod">
          <pc:chgData name="Cristian Chilipirea" userId="34ab170da5908fc4" providerId="LiveId" clId="{F4C672CC-F603-4ECA-82F6-E5A7AEA1C702}" dt="2021-03-28T17:41:09.867" v="113" actId="14100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F4C672CC-F603-4ECA-82F6-E5A7AEA1C702}" dt="2021-03-28T17:41:09.867" v="113" actId="14100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</pc:sldMasterChg>
    </pc:docChg>
  </pc:docChgLst>
  <pc:docChgLst>
    <pc:chgData name="Cristian Chilipirea" userId="34ab170da5908fc4" providerId="LiveId" clId="{A2B9BDF1-DC0A-4D62-879F-3C21F4A1F077}"/>
    <pc:docChg chg="custSel delSld modSld">
      <pc:chgData name="Cristian Chilipirea" userId="34ab170da5908fc4" providerId="LiveId" clId="{A2B9BDF1-DC0A-4D62-879F-3C21F4A1F077}" dt="2021-03-29T11:40:56.749" v="243" actId="20577"/>
      <pc:docMkLst>
        <pc:docMk/>
      </pc:docMkLst>
      <pc:sldChg chg="modSp mod">
        <pc:chgData name="Cristian Chilipirea" userId="34ab170da5908fc4" providerId="LiveId" clId="{A2B9BDF1-DC0A-4D62-879F-3C21F4A1F077}" dt="2021-03-29T11:35:04.205" v="142" actId="20577"/>
        <pc:sldMkLst>
          <pc:docMk/>
          <pc:sldMk cId="3418547937" sldId="486"/>
        </pc:sldMkLst>
        <pc:spChg chg="mod">
          <ac:chgData name="Cristian Chilipirea" userId="34ab170da5908fc4" providerId="LiveId" clId="{A2B9BDF1-DC0A-4D62-879F-3C21F4A1F077}" dt="2021-03-29T11:35:04.205" v="142" actId="20577"/>
          <ac:spMkLst>
            <pc:docMk/>
            <pc:sldMk cId="3418547937" sldId="486"/>
            <ac:spMk id="6" creationId="{3B9C97C4-5449-4828-8456-E037A472FEFA}"/>
          </ac:spMkLst>
        </pc:spChg>
      </pc:sldChg>
      <pc:sldChg chg="delSp mod">
        <pc:chgData name="Cristian Chilipirea" userId="34ab170da5908fc4" providerId="LiveId" clId="{A2B9BDF1-DC0A-4D62-879F-3C21F4A1F077}" dt="2021-03-28T20:53:09.503" v="0" actId="478"/>
        <pc:sldMkLst>
          <pc:docMk/>
          <pc:sldMk cId="964603796" sldId="488"/>
        </pc:sldMkLst>
        <pc:spChg chg="del">
          <ac:chgData name="Cristian Chilipirea" userId="34ab170da5908fc4" providerId="LiveId" clId="{A2B9BDF1-DC0A-4D62-879F-3C21F4A1F077}" dt="2021-03-28T20:53:09.503" v="0" actId="478"/>
          <ac:spMkLst>
            <pc:docMk/>
            <pc:sldMk cId="964603796" sldId="488"/>
            <ac:spMk id="6" creationId="{177090FE-09F3-4EC7-A6CF-A08CD82800A8}"/>
          </ac:spMkLst>
        </pc:spChg>
      </pc:sldChg>
      <pc:sldChg chg="delSp mod">
        <pc:chgData name="Cristian Chilipirea" userId="34ab170da5908fc4" providerId="LiveId" clId="{A2B9BDF1-DC0A-4D62-879F-3C21F4A1F077}" dt="2021-03-28T20:53:26.415" v="1" actId="478"/>
        <pc:sldMkLst>
          <pc:docMk/>
          <pc:sldMk cId="744059601" sldId="509"/>
        </pc:sldMkLst>
        <pc:spChg chg="del">
          <ac:chgData name="Cristian Chilipirea" userId="34ab170da5908fc4" providerId="LiveId" clId="{A2B9BDF1-DC0A-4D62-879F-3C21F4A1F077}" dt="2021-03-28T20:53:26.415" v="1" actId="478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mod">
        <pc:chgData name="Cristian Chilipirea" userId="34ab170da5908fc4" providerId="LiveId" clId="{A2B9BDF1-DC0A-4D62-879F-3C21F4A1F077}" dt="2021-03-29T11:16:40.959" v="4" actId="1076"/>
        <pc:sldMkLst>
          <pc:docMk/>
          <pc:sldMk cId="2342304756" sldId="510"/>
        </pc:sldMkLst>
        <pc:picChg chg="add del mod">
          <ac:chgData name="Cristian Chilipirea" userId="34ab170da5908fc4" providerId="LiveId" clId="{A2B9BDF1-DC0A-4D62-879F-3C21F4A1F077}" dt="2021-03-29T11:16:38.781" v="3"/>
          <ac:picMkLst>
            <pc:docMk/>
            <pc:sldMk cId="2342304756" sldId="510"/>
            <ac:picMk id="13" creationId="{F38631B4-6CA6-4574-A013-B7A70CB84B3F}"/>
          </ac:picMkLst>
        </pc:picChg>
        <pc:picChg chg="mod">
          <ac:chgData name="Cristian Chilipirea" userId="34ab170da5908fc4" providerId="LiveId" clId="{A2B9BDF1-DC0A-4D62-879F-3C21F4A1F077}" dt="2021-03-29T11:16:40.959" v="4" actId="1076"/>
          <ac:picMkLst>
            <pc:docMk/>
            <pc:sldMk cId="2342304756" sldId="510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47.114" v="5" actId="1076"/>
        <pc:sldMkLst>
          <pc:docMk/>
          <pc:sldMk cId="1751669629" sldId="511"/>
        </pc:sldMkLst>
        <pc:picChg chg="mod">
          <ac:chgData name="Cristian Chilipirea" userId="34ab170da5908fc4" providerId="LiveId" clId="{A2B9BDF1-DC0A-4D62-879F-3C21F4A1F077}" dt="2021-03-29T11:16:47.114" v="5" actId="1076"/>
          <ac:picMkLst>
            <pc:docMk/>
            <pc:sldMk cId="1751669629" sldId="511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52.029" v="6" actId="1076"/>
        <pc:sldMkLst>
          <pc:docMk/>
          <pc:sldMk cId="2816541842" sldId="512"/>
        </pc:sldMkLst>
        <pc:picChg chg="mod">
          <ac:chgData name="Cristian Chilipirea" userId="34ab170da5908fc4" providerId="LiveId" clId="{A2B9BDF1-DC0A-4D62-879F-3C21F4A1F077}" dt="2021-03-29T11:16:52.029" v="6" actId="1076"/>
          <ac:picMkLst>
            <pc:docMk/>
            <pc:sldMk cId="2816541842" sldId="512"/>
            <ac:picMk id="23" creationId="{A43D45E9-92D1-4590-952E-8AB90849AC6F}"/>
          </ac:picMkLst>
        </pc:picChg>
      </pc:sldChg>
      <pc:sldChg chg="delSp modSp mod">
        <pc:chgData name="Cristian Chilipirea" userId="34ab170da5908fc4" providerId="LiveId" clId="{A2B9BDF1-DC0A-4D62-879F-3C21F4A1F077}" dt="2021-03-29T11:25:07.081" v="15"/>
        <pc:sldMkLst>
          <pc:docMk/>
          <pc:sldMk cId="1616533133" sldId="513"/>
        </pc:sldMkLst>
        <pc:graphicFrameChg chg="modGraphic">
          <ac:chgData name="Cristian Chilipirea" userId="34ab170da5908fc4" providerId="LiveId" clId="{A2B9BDF1-DC0A-4D62-879F-3C21F4A1F077}" dt="2021-03-29T11:25:07.081" v="15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del">
          <ac:chgData name="Cristian Chilipirea" userId="34ab170da5908fc4" providerId="LiveId" clId="{A2B9BDF1-DC0A-4D62-879F-3C21F4A1F077}" dt="2021-03-29T11:24:36.344" v="13" actId="478"/>
          <ac:graphicFrameMkLst>
            <pc:docMk/>
            <pc:sldMk cId="1616533133" sldId="513"/>
            <ac:graphicFrameMk id="44" creationId="{54B70CB3-3D47-4274-9FA6-4C03E52D7A9A}"/>
          </ac:graphicFrameMkLst>
        </pc:graphicFrameChg>
        <pc:picChg chg="mod">
          <ac:chgData name="Cristian Chilipirea" userId="34ab170da5908fc4" providerId="LiveId" clId="{A2B9BDF1-DC0A-4D62-879F-3C21F4A1F077}" dt="2021-03-29T11:17:02.915" v="8" actId="1076"/>
          <ac:picMkLst>
            <pc:docMk/>
            <pc:sldMk cId="1616533133" sldId="513"/>
            <ac:picMk id="23" creationId="{A43D45E9-92D1-4590-952E-8AB90849AC6F}"/>
          </ac:picMkLst>
        </pc:picChg>
        <pc:picChg chg="mod">
          <ac:chgData name="Cristian Chilipirea" userId="34ab170da5908fc4" providerId="LiveId" clId="{A2B9BDF1-DC0A-4D62-879F-3C21F4A1F077}" dt="2021-03-29T11:17:28.844" v="12" actId="1076"/>
          <ac:picMkLst>
            <pc:docMk/>
            <pc:sldMk cId="1616533133" sldId="513"/>
            <ac:picMk id="41" creationId="{EDE5A238-F7D8-4F77-ADA3-D33D864A5E07}"/>
          </ac:picMkLst>
        </pc:picChg>
        <pc:picChg chg="del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5" creationId="{43AFCF3B-769C-4CCE-825A-794932414236}"/>
          </ac:picMkLst>
        </pc:picChg>
        <pc:picChg chg="del mod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6" creationId="{C047922A-BE66-4B30-8E10-693DB2467F36}"/>
          </ac:picMkLst>
        </pc:picChg>
        <pc:picChg chg="mod">
          <ac:chgData name="Cristian Chilipirea" userId="34ab170da5908fc4" providerId="LiveId" clId="{A2B9BDF1-DC0A-4D62-879F-3C21F4A1F077}" dt="2021-03-29T11:17:24.083" v="11" actId="1076"/>
          <ac:picMkLst>
            <pc:docMk/>
            <pc:sldMk cId="1616533133" sldId="513"/>
            <ac:picMk id="48" creationId="{D51B92CC-596A-493B-87FE-D1C40923BB61}"/>
          </ac:picMkLst>
        </pc:picChg>
      </pc:sldChg>
      <pc:sldChg chg="addSp delSp modSp mod">
        <pc:chgData name="Cristian Chilipirea" userId="34ab170da5908fc4" providerId="LiveId" clId="{A2B9BDF1-DC0A-4D62-879F-3C21F4A1F077}" dt="2021-03-29T11:25:38.405" v="20" actId="692"/>
        <pc:sldMkLst>
          <pc:docMk/>
          <pc:sldMk cId="572379990" sldId="514"/>
        </pc:sldMkLst>
        <pc:spChg chg="mod">
          <ac:chgData name="Cristian Chilipirea" userId="34ab170da5908fc4" providerId="LiveId" clId="{A2B9BDF1-DC0A-4D62-879F-3C21F4A1F077}" dt="2021-03-29T11:25:38.405" v="20" actId="692"/>
          <ac:spMkLst>
            <pc:docMk/>
            <pc:sldMk cId="572379990" sldId="514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5:24.367" v="16" actId="478"/>
          <ac:graphicFrameMkLst>
            <pc:docMk/>
            <pc:sldMk cId="572379990" sldId="514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5:32.040" v="18" actId="478"/>
          <ac:picMkLst>
            <pc:docMk/>
            <pc:sldMk cId="572379990" sldId="514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5:30.644" v="17"/>
          <ac:picMkLst>
            <pc:docMk/>
            <pc:sldMk cId="572379990" sldId="514"/>
            <ac:picMk id="34" creationId="{10C88C11-75A9-4E2F-AC13-1A4422A89E4A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6" creationId="{C047922A-BE66-4B30-8E10-693DB2467F36}"/>
          </ac:picMkLst>
        </pc:picChg>
      </pc:sldChg>
      <pc:sldChg chg="addSp delSp modSp mod">
        <pc:chgData name="Cristian Chilipirea" userId="34ab170da5908fc4" providerId="LiveId" clId="{A2B9BDF1-DC0A-4D62-879F-3C21F4A1F077}" dt="2021-03-29T11:28:25.655" v="22"/>
        <pc:sldMkLst>
          <pc:docMk/>
          <pc:sldMk cId="1816192454" sldId="515"/>
        </pc:sldMkLst>
        <pc:spChg chg="add mod">
          <ac:chgData name="Cristian Chilipirea" userId="34ab170da5908fc4" providerId="LiveId" clId="{A2B9BDF1-DC0A-4D62-879F-3C21F4A1F077}" dt="2021-03-29T11:28:25.655" v="22"/>
          <ac:spMkLst>
            <pc:docMk/>
            <pc:sldMk cId="1816192454" sldId="515"/>
            <ac:spMk id="25" creationId="{8049396B-4F23-4ECB-96C6-32A4491B5709}"/>
          </ac:spMkLst>
        </pc:spChg>
        <pc:spChg chg="del">
          <ac:chgData name="Cristian Chilipirea" userId="34ab170da5908fc4" providerId="LiveId" clId="{A2B9BDF1-DC0A-4D62-879F-3C21F4A1F077}" dt="2021-03-29T11:28:25.168" v="21" actId="478"/>
          <ac:spMkLst>
            <pc:docMk/>
            <pc:sldMk cId="1816192454" sldId="515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14" creationId="{5E486680-2CBC-4BC9-81C7-FAAAA84B58FC}"/>
          </ac:graphicFrameMkLst>
        </pc:graphicFrameChg>
        <pc:graphicFrameChg chg="add mod">
          <ac:chgData name="Cristian Chilipirea" userId="34ab170da5908fc4" providerId="LiveId" clId="{A2B9BDF1-DC0A-4D62-879F-3C21F4A1F077}" dt="2021-03-29T11:28:25.655" v="22"/>
          <ac:graphicFrameMkLst>
            <pc:docMk/>
            <pc:sldMk cId="1816192454" sldId="515"/>
            <ac:graphicFrameMk id="22" creationId="{64C946C5-BFA5-434A-9E85-0FC6CCAC400E}"/>
          </ac:graphicFrameMkLst>
        </pc:graphicFrame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25.655" v="22"/>
          <ac:picMkLst>
            <pc:docMk/>
            <pc:sldMk cId="1816192454" sldId="515"/>
            <ac:picMk id="30" creationId="{2232D38A-2227-46F7-A412-A74FDD32192B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6" creationId="{C047922A-BE66-4B30-8E10-693DB2467F36}"/>
          </ac:picMkLst>
        </pc:picChg>
      </pc:sldChg>
      <pc:sldChg chg="addSp delSp modSp del mod">
        <pc:chgData name="Cristian Chilipirea" userId="34ab170da5908fc4" providerId="LiveId" clId="{A2B9BDF1-DC0A-4D62-879F-3C21F4A1F077}" dt="2021-03-29T11:28:39.673" v="25" actId="47"/>
        <pc:sldMkLst>
          <pc:docMk/>
          <pc:sldMk cId="1943371244" sldId="516"/>
        </pc:sldMkLst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8" creationId="{0C15EB3D-16B4-437A-9820-FC75C2DF49F7}"/>
          </ac:spMkLst>
        </pc:spChg>
        <pc:spChg chg="add mod">
          <ac:chgData name="Cristian Chilipirea" userId="34ab170da5908fc4" providerId="LiveId" clId="{A2B9BDF1-DC0A-4D62-879F-3C21F4A1F077}" dt="2021-03-29T11:28:33.373" v="24"/>
          <ac:spMkLst>
            <pc:docMk/>
            <pc:sldMk cId="1943371244" sldId="516"/>
            <ac:spMk id="47" creationId="{8A548447-542C-4C60-A7B4-713E087BD4E0}"/>
          </ac:spMkLst>
        </pc:sp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14" creationId="{5E486680-2CBC-4BC9-81C7-FAAAA84B58F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graphicFrameChg chg="add mod">
          <ac:chgData name="Cristian Chilipirea" userId="34ab170da5908fc4" providerId="LiveId" clId="{A2B9BDF1-DC0A-4D62-879F-3C21F4A1F077}" dt="2021-03-29T11:28:33.373" v="24"/>
          <ac:graphicFrameMkLst>
            <pc:docMk/>
            <pc:sldMk cId="1943371244" sldId="516"/>
            <ac:graphicFrameMk id="43" creationId="{D8A398E9-F6C7-46DE-B93E-38CC5E522D5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23" creationId="{A43D45E9-92D1-4590-952E-8AB90849AC6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0" creationId="{C855C1EA-AAAA-4335-B764-8416E01A1524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2" creationId="{A640AE52-537E-4960-90EF-17D8AA0C4587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4" creationId="{830FB8C9-BB07-45D9-994C-6E2BDB5A6EA8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5" creationId="{C0357AF4-773D-4ED2-89BD-595358EAA0F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7" creationId="{930AA291-1990-4B71-A012-C5C504E76C09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8" creationId="{B085E8A6-85FC-4DF5-8EC6-B9BD839965B2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0" creationId="{8D1C9E9B-B84B-407E-8BF5-EB0A9C1B1C7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1" creationId="{375AAA26-35BB-4A88-AEAB-5AB7FE1DE92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2" creationId="{F91CE5B7-4F6E-4B5A-9606-0EFAFF921AC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6" creationId="{C047922A-BE66-4B30-8E10-693DB2467F36}"/>
          </ac:picMkLst>
        </pc:picChg>
        <pc:picChg chg="add mod">
          <ac:chgData name="Cristian Chilipirea" userId="34ab170da5908fc4" providerId="LiveId" clId="{A2B9BDF1-DC0A-4D62-879F-3C21F4A1F077}" dt="2021-03-29T11:28:33.373" v="24"/>
          <ac:picMkLst>
            <pc:docMk/>
            <pc:sldMk cId="1943371244" sldId="516"/>
            <ac:picMk id="48" creationId="{012735A1-2F5C-436D-AB7F-6665C428A094}"/>
          </ac:picMkLst>
        </pc:picChg>
      </pc:sldChg>
      <pc:sldChg chg="del">
        <pc:chgData name="Cristian Chilipirea" userId="34ab170da5908fc4" providerId="LiveId" clId="{A2B9BDF1-DC0A-4D62-879F-3C21F4A1F077}" dt="2021-03-29T11:28:41.843" v="26" actId="47"/>
        <pc:sldMkLst>
          <pc:docMk/>
          <pc:sldMk cId="5194409" sldId="517"/>
        </pc:sldMkLst>
      </pc:sldChg>
      <pc:sldChg chg="addSp delSp modSp mod">
        <pc:chgData name="Cristian Chilipirea" userId="34ab170da5908fc4" providerId="LiveId" clId="{A2B9BDF1-DC0A-4D62-879F-3C21F4A1F077}" dt="2021-03-29T11:29:03.434" v="32" actId="478"/>
        <pc:sldMkLst>
          <pc:docMk/>
          <pc:sldMk cId="2438604213" sldId="518"/>
        </pc:sldMkLst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8" creationId="{0C15EB3D-16B4-437A-9820-FC75C2DF49F7}"/>
          </ac:spMkLst>
        </pc:spChg>
        <pc:spChg chg="add del mod">
          <ac:chgData name="Cristian Chilipirea" userId="34ab170da5908fc4" providerId="LiveId" clId="{A2B9BDF1-DC0A-4D62-879F-3C21F4A1F077}" dt="2021-03-29T11:29:03.434" v="32" actId="478"/>
          <ac:spMkLst>
            <pc:docMk/>
            <pc:sldMk cId="2438604213" sldId="518"/>
            <ac:spMk id="36" creationId="{8BF8226F-FF18-4CDE-B35E-1013C2ED986E}"/>
          </ac:spMkLst>
        </pc:sp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14" creationId="{5E486680-2CBC-4BC9-81C7-FAAAA84B58FC}"/>
          </ac:graphicFrameMkLst>
        </pc:graphicFrameChg>
        <pc:graphicFrameChg chg="modGraphic">
          <ac:chgData name="Cristian Chilipirea" userId="34ab170da5908fc4" providerId="LiveId" clId="{A2B9BDF1-DC0A-4D62-879F-3C21F4A1F077}" dt="2021-03-29T11:28:58.172" v="30" actId="2057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del">
          <ac:chgData name="Cristian Chilipirea" userId="34ab170da5908fc4" providerId="LiveId" clId="{A2B9BDF1-DC0A-4D62-879F-3C21F4A1F077}" dt="2021-03-29T11:29:02.840" v="31" actId="478"/>
          <ac:graphicFrameMkLst>
            <pc:docMk/>
            <pc:sldMk cId="2438604213" sldId="518"/>
            <ac:graphicFrameMk id="34" creationId="{0FCB36F7-FABF-4A4B-9AF2-CADC98FB5826}"/>
          </ac:graphicFrameMkLst>
        </pc:graphicFrameChg>
        <pc:graphicFrameChg chg="add mod">
          <ac:chgData name="Cristian Chilipirea" userId="34ab170da5908fc4" providerId="LiveId" clId="{A2B9BDF1-DC0A-4D62-879F-3C21F4A1F077}" dt="2021-03-29T11:28:50.025" v="28"/>
          <ac:graphicFrameMkLst>
            <pc:docMk/>
            <pc:sldMk cId="2438604213" sldId="518"/>
            <ac:graphicFrameMk id="35" creationId="{CCA98CA0-F796-4AEA-8872-5CF703996DE4}"/>
          </ac:graphicFrameMkLst>
        </pc:graphicFrame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50.025" v="28"/>
          <ac:picMkLst>
            <pc:docMk/>
            <pc:sldMk cId="2438604213" sldId="518"/>
            <ac:picMk id="37" creationId="{E3E4D8F7-4022-4238-B77A-32F65FB4BAA3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6" creationId="{C047922A-BE66-4B30-8E10-693DB2467F36}"/>
          </ac:picMkLst>
        </pc:picChg>
      </pc:sldChg>
      <pc:sldChg chg="modSp mod">
        <pc:chgData name="Cristian Chilipirea" userId="34ab170da5908fc4" providerId="LiveId" clId="{A2B9BDF1-DC0A-4D62-879F-3C21F4A1F077}" dt="2021-03-29T11:36:11.551" v="166" actId="20577"/>
        <pc:sldMkLst>
          <pc:docMk/>
          <pc:sldMk cId="1499449133" sldId="525"/>
        </pc:sldMkLst>
        <pc:spChg chg="mod">
          <ac:chgData name="Cristian Chilipirea" userId="34ab170da5908fc4" providerId="LiveId" clId="{A2B9BDF1-DC0A-4D62-879F-3C21F4A1F077}" dt="2021-03-29T11:36:00.040" v="156" actId="20577"/>
          <ac:spMkLst>
            <pc:docMk/>
            <pc:sldMk cId="1499449133" sldId="525"/>
            <ac:spMk id="6" creationId="{740FAAB1-75ED-4EE8-839F-BF45C7654226}"/>
          </ac:spMkLst>
        </pc:spChg>
        <pc:spChg chg="mod">
          <ac:chgData name="Cristian Chilipirea" userId="34ab170da5908fc4" providerId="LiveId" clId="{A2B9BDF1-DC0A-4D62-879F-3C21F4A1F077}" dt="2021-03-29T11:36:11.551" v="166" actId="20577"/>
          <ac:spMkLst>
            <pc:docMk/>
            <pc:sldMk cId="1499449133" sldId="525"/>
            <ac:spMk id="7" creationId="{D0F1B66B-1A01-4CD0-934E-A7DF2E8573FF}"/>
          </ac:spMkLst>
        </pc:spChg>
      </pc:sldChg>
      <pc:sldChg chg="addSp delSp modSp mod">
        <pc:chgData name="Cristian Chilipirea" userId="34ab170da5908fc4" providerId="LiveId" clId="{A2B9BDF1-DC0A-4D62-879F-3C21F4A1F077}" dt="2021-03-29T11:35:45.909" v="144"/>
        <pc:sldMkLst>
          <pc:docMk/>
          <pc:sldMk cId="3681997867" sldId="526"/>
        </pc:sldMkLst>
        <pc:spChg chg="add mod">
          <ac:chgData name="Cristian Chilipirea" userId="34ab170da5908fc4" providerId="LiveId" clId="{A2B9BDF1-DC0A-4D62-879F-3C21F4A1F077}" dt="2021-03-29T11:35:45.909" v="144"/>
          <ac:spMkLst>
            <pc:docMk/>
            <pc:sldMk cId="3681997867" sldId="526"/>
            <ac:spMk id="5" creationId="{642927CC-A46B-4E47-9BA4-BA6F811AACAB}"/>
          </ac:spMkLst>
        </pc:spChg>
        <pc:spChg chg="del">
          <ac:chgData name="Cristian Chilipirea" userId="34ab170da5908fc4" providerId="LiveId" clId="{A2B9BDF1-DC0A-4D62-879F-3C21F4A1F077}" dt="2021-03-29T11:35:45.573" v="143" actId="478"/>
          <ac:spMkLst>
            <pc:docMk/>
            <pc:sldMk cId="3681997867" sldId="526"/>
            <ac:spMk id="6" creationId="{3B9C97C4-5449-4828-8456-E037A472FEFA}"/>
          </ac:spMkLst>
        </pc:spChg>
      </pc:sldChg>
      <pc:sldChg chg="addSp delSp modSp mod">
        <pc:chgData name="Cristian Chilipirea" userId="34ab170da5908fc4" providerId="LiveId" clId="{A2B9BDF1-DC0A-4D62-879F-3C21F4A1F077}" dt="2021-03-29T11:36:22.149" v="168"/>
        <pc:sldMkLst>
          <pc:docMk/>
          <pc:sldMk cId="1023398740" sldId="527"/>
        </pc:sldMkLst>
        <pc:spChg chg="add mod">
          <ac:chgData name="Cristian Chilipirea" userId="34ab170da5908fc4" providerId="LiveId" clId="{A2B9BDF1-DC0A-4D62-879F-3C21F4A1F077}" dt="2021-03-29T11:36:22.149" v="168"/>
          <ac:spMkLst>
            <pc:docMk/>
            <pc:sldMk cId="1023398740" sldId="527"/>
            <ac:spMk id="5" creationId="{58438D56-FF74-43E1-898B-6153078FD8A0}"/>
          </ac:spMkLst>
        </pc:spChg>
        <pc:spChg chg="del">
          <ac:chgData name="Cristian Chilipirea" userId="34ab170da5908fc4" providerId="LiveId" clId="{A2B9BDF1-DC0A-4D62-879F-3C21F4A1F077}" dt="2021-03-29T11:36:21.811" v="167" actId="478"/>
          <ac:spMkLst>
            <pc:docMk/>
            <pc:sldMk cId="1023398740" sldId="527"/>
            <ac:spMk id="6" creationId="{3B9C97C4-5449-4828-8456-E037A472FEFA}"/>
          </ac:spMkLst>
        </pc:spChg>
      </pc:sldChg>
      <pc:sldChg chg="modSp mod">
        <pc:chgData name="Cristian Chilipirea" userId="34ab170da5908fc4" providerId="LiveId" clId="{A2B9BDF1-DC0A-4D62-879F-3C21F4A1F077}" dt="2021-03-29T11:40:56.749" v="243" actId="20577"/>
        <pc:sldMkLst>
          <pc:docMk/>
          <pc:sldMk cId="1711040634" sldId="528"/>
        </pc:sldMkLst>
        <pc:spChg chg="mod">
          <ac:chgData name="Cristian Chilipirea" userId="34ab170da5908fc4" providerId="LiveId" clId="{A2B9BDF1-DC0A-4D62-879F-3C21F4A1F077}" dt="2021-03-29T11:40:56.749" v="243" actId="20577"/>
          <ac:spMkLst>
            <pc:docMk/>
            <pc:sldMk cId="1711040634" sldId="528"/>
            <ac:spMk id="6" creationId="{7E6E5A85-6128-4DCA-A835-BD803EB06ADD}"/>
          </ac:spMkLst>
        </pc:spChg>
      </pc:sldChg>
      <pc:sldChg chg="modSp mod">
        <pc:chgData name="Cristian Chilipirea" userId="34ab170da5908fc4" providerId="LiveId" clId="{A2B9BDF1-DC0A-4D62-879F-3C21F4A1F077}" dt="2021-03-29T11:40:35.705" v="236" actId="20577"/>
        <pc:sldMkLst>
          <pc:docMk/>
          <pc:sldMk cId="2790350769" sldId="529"/>
        </pc:sldMkLst>
        <pc:spChg chg="mod">
          <ac:chgData name="Cristian Chilipirea" userId="34ab170da5908fc4" providerId="LiveId" clId="{A2B9BDF1-DC0A-4D62-879F-3C21F4A1F077}" dt="2021-03-29T11:40:35.705" v="236" actId="20577"/>
          <ac:spMkLst>
            <pc:docMk/>
            <pc:sldMk cId="2790350769" sldId="529"/>
            <ac:spMk id="5" creationId="{99C52AE8-86C9-4DE5-B778-878726E02827}"/>
          </ac:spMkLst>
        </pc:spChg>
      </pc:sldChg>
    </pc:docChg>
  </pc:docChgLst>
  <pc:docChgLst>
    <pc:chgData name="Cristian Chilipirea" userId="34ab170da5908fc4" providerId="LiveId" clId="{170407E4-83DD-431D-82B2-022FFBBCE454}"/>
    <pc:docChg chg="custSel modSld">
      <pc:chgData name="Cristian Chilipirea" userId="34ab170da5908fc4" providerId="LiveId" clId="{170407E4-83DD-431D-82B2-022FFBBCE454}" dt="2022-10-30T13:29:55.339" v="20" actId="6549"/>
      <pc:docMkLst>
        <pc:docMk/>
      </pc:docMkLst>
      <pc:sldChg chg="modSp mod">
        <pc:chgData name="Cristian Chilipirea" userId="34ab170da5908fc4" providerId="LiveId" clId="{170407E4-83DD-431D-82B2-022FFBBCE454}" dt="2022-10-30T13:29:55.339" v="20" actId="6549"/>
        <pc:sldMkLst>
          <pc:docMk/>
          <pc:sldMk cId="736295071" sldId="256"/>
        </pc:sldMkLst>
        <pc:spChg chg="mod">
          <ac:chgData name="Cristian Chilipirea" userId="34ab170da5908fc4" providerId="LiveId" clId="{170407E4-83DD-431D-82B2-022FFBBCE454}" dt="2022-10-30T13:29:55.339" v="20" actId="6549"/>
          <ac:spMkLst>
            <pc:docMk/>
            <pc:sldMk cId="736295071" sldId="256"/>
            <ac:spMk id="3" creationId="{8E9020FF-2466-4947-8EC7-370823BEC02B}"/>
          </ac:spMkLst>
        </pc:spChg>
      </pc:sldChg>
    </pc:docChg>
  </pc:docChgLst>
  <pc:docChgLst>
    <pc:chgData name="Cristian Chilipirea" userId="34ab170da5908fc4" providerId="LiveId" clId="{FACD5FCE-68B0-4A42-99A7-E5EAF7530567}"/>
    <pc:docChg chg="undo custSel addSld delSld modSld sldOrd modMainMaster">
      <pc:chgData name="Cristian Chilipirea" userId="34ab170da5908fc4" providerId="LiveId" clId="{FACD5FCE-68B0-4A42-99A7-E5EAF7530567}" dt="2021-10-03T21:03:14.156" v="1308" actId="120"/>
      <pc:docMkLst>
        <pc:docMk/>
      </pc:docMkLst>
      <pc:sldChg chg="modSp mod">
        <pc:chgData name="Cristian Chilipirea" userId="34ab170da5908fc4" providerId="LiveId" clId="{FACD5FCE-68B0-4A42-99A7-E5EAF7530567}" dt="2021-10-03T20:22:48.816" v="30" actId="20577"/>
        <pc:sldMkLst>
          <pc:docMk/>
          <pc:sldMk cId="736295071" sldId="256"/>
        </pc:sldMkLst>
        <pc:spChg chg="mod">
          <ac:chgData name="Cristian Chilipirea" userId="34ab170da5908fc4" providerId="LiveId" clId="{FACD5FCE-68B0-4A42-99A7-E5EAF7530567}" dt="2021-10-03T20:22:48.816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new del">
        <pc:chgData name="Cristian Chilipirea" userId="34ab170da5908fc4" providerId="LiveId" clId="{FACD5FCE-68B0-4A42-99A7-E5EAF7530567}" dt="2021-10-03T20:28:36.632" v="55" actId="47"/>
        <pc:sldMkLst>
          <pc:docMk/>
          <pc:sldMk cId="2977218114" sldId="258"/>
        </pc:sldMkLst>
      </pc:sldChg>
      <pc:sldChg chg="modSp add mod">
        <pc:chgData name="Cristian Chilipirea" userId="34ab170da5908fc4" providerId="LiveId" clId="{FACD5FCE-68B0-4A42-99A7-E5EAF7530567}" dt="2021-10-03T20:48:59.468" v="1165" actId="120"/>
        <pc:sldMkLst>
          <pc:docMk/>
          <pc:sldMk cId="1456688437" sldId="497"/>
        </pc:sldMkLst>
        <pc:spChg chg="mod">
          <ac:chgData name="Cristian Chilipirea" userId="34ab170da5908fc4" providerId="LiveId" clId="{FACD5FCE-68B0-4A42-99A7-E5EAF7530567}" dt="2021-10-03T20:28:50.277" v="57" actId="27636"/>
          <ac:spMkLst>
            <pc:docMk/>
            <pc:sldMk cId="1456688437" sldId="497"/>
            <ac:spMk id="2" creationId="{0BC93C77-58F3-497F-9A97-667F438B4A9D}"/>
          </ac:spMkLst>
        </pc:spChg>
        <pc:spChg chg="mod">
          <ac:chgData name="Cristian Chilipirea" userId="34ab170da5908fc4" providerId="LiveId" clId="{FACD5FCE-68B0-4A42-99A7-E5EAF7530567}" dt="2021-10-03T20:41:50.491" v="1116" actId="20577"/>
          <ac:spMkLst>
            <pc:docMk/>
            <pc:sldMk cId="1456688437" sldId="497"/>
            <ac:spMk id="3" creationId="{DD15A386-FC8D-4F0D-8903-89C7729CE66F}"/>
          </ac:spMkLst>
        </pc:spChg>
        <pc:spChg chg="mod">
          <ac:chgData name="Cristian Chilipirea" userId="34ab170da5908fc4" providerId="LiveId" clId="{FACD5FCE-68B0-4A42-99A7-E5EAF7530567}" dt="2021-10-03T20:48:59.468" v="1165" actId="120"/>
          <ac:spMkLst>
            <pc:docMk/>
            <pc:sldMk cId="1456688437" sldId="497"/>
            <ac:spMk id="4" creationId="{BFFB56DD-ADE5-4D72-BD80-A6D26DFB2EB7}"/>
          </ac:spMkLst>
        </pc:spChg>
      </pc:sldChg>
      <pc:sldChg chg="modSp add mod">
        <pc:chgData name="Cristian Chilipirea" userId="34ab170da5908fc4" providerId="LiveId" clId="{FACD5FCE-68B0-4A42-99A7-E5EAF7530567}" dt="2021-10-03T20:49:06.919" v="1167" actId="120"/>
        <pc:sldMkLst>
          <pc:docMk/>
          <pc:sldMk cId="2850693201" sldId="498"/>
        </pc:sldMkLst>
        <pc:spChg chg="mod">
          <ac:chgData name="Cristian Chilipirea" userId="34ab170da5908fc4" providerId="LiveId" clId="{FACD5FCE-68B0-4A42-99A7-E5EAF7530567}" dt="2021-10-03T20:28:50.285" v="58" actId="27636"/>
          <ac:spMkLst>
            <pc:docMk/>
            <pc:sldMk cId="2850693201" sldId="498"/>
            <ac:spMk id="2" creationId="{A2E1C21B-F1D3-4170-A890-B8691890E8EF}"/>
          </ac:spMkLst>
        </pc:spChg>
        <pc:spChg chg="mod">
          <ac:chgData name="Cristian Chilipirea" userId="34ab170da5908fc4" providerId="LiveId" clId="{FACD5FCE-68B0-4A42-99A7-E5EAF7530567}" dt="2021-10-03T20:41:02.661" v="1092"/>
          <ac:spMkLst>
            <pc:docMk/>
            <pc:sldMk cId="2850693201" sldId="498"/>
            <ac:spMk id="3" creationId="{F96CF7B7-ACA9-427A-82FB-767222FD1E19}"/>
          </ac:spMkLst>
        </pc:spChg>
        <pc:spChg chg="mod">
          <ac:chgData name="Cristian Chilipirea" userId="34ab170da5908fc4" providerId="LiveId" clId="{FACD5FCE-68B0-4A42-99A7-E5EAF7530567}" dt="2021-10-03T20:49:06.919" v="1167" actId="120"/>
          <ac:spMkLst>
            <pc:docMk/>
            <pc:sldMk cId="2850693201" sldId="498"/>
            <ac:spMk id="5" creationId="{395F2117-9872-48BD-BC35-74767D644CA2}"/>
          </ac:spMkLst>
        </pc:spChg>
      </pc:sldChg>
      <pc:sldChg chg="modSp add mod">
        <pc:chgData name="Cristian Chilipirea" userId="34ab170da5908fc4" providerId="LiveId" clId="{FACD5FCE-68B0-4A42-99A7-E5EAF7530567}" dt="2021-10-03T20:49:11.232" v="1168" actId="120"/>
        <pc:sldMkLst>
          <pc:docMk/>
          <pc:sldMk cId="3593157976" sldId="499"/>
        </pc:sldMkLst>
        <pc:spChg chg="mod">
          <ac:chgData name="Cristian Chilipirea" userId="34ab170da5908fc4" providerId="LiveId" clId="{FACD5FCE-68B0-4A42-99A7-E5EAF7530567}" dt="2021-10-03T20:28:50.289" v="59" actId="27636"/>
          <ac:spMkLst>
            <pc:docMk/>
            <pc:sldMk cId="3593157976" sldId="499"/>
            <ac:spMk id="2" creationId="{D953BD27-5FD5-4EAC-B8C4-CA94D3B73005}"/>
          </ac:spMkLst>
        </pc:spChg>
        <pc:spChg chg="mod">
          <ac:chgData name="Cristian Chilipirea" userId="34ab170da5908fc4" providerId="LiveId" clId="{FACD5FCE-68B0-4A42-99A7-E5EAF7530567}" dt="2021-10-03T20:42:33.582" v="1130"/>
          <ac:spMkLst>
            <pc:docMk/>
            <pc:sldMk cId="3593157976" sldId="499"/>
            <ac:spMk id="3" creationId="{38DD686F-6C2C-4E52-A196-BD47AD4C72BA}"/>
          </ac:spMkLst>
        </pc:spChg>
        <pc:spChg chg="mod">
          <ac:chgData name="Cristian Chilipirea" userId="34ab170da5908fc4" providerId="LiveId" clId="{FACD5FCE-68B0-4A42-99A7-E5EAF7530567}" dt="2021-10-03T20:49:11.232" v="1168" actId="120"/>
          <ac:spMkLst>
            <pc:docMk/>
            <pc:sldMk cId="3593157976" sldId="499"/>
            <ac:spMk id="5" creationId="{04059D69-1B91-43AE-B31D-3AC6B4ED97A4}"/>
          </ac:spMkLst>
        </pc:spChg>
      </pc:sldChg>
      <pc:sldChg chg="modSp add mod">
        <pc:chgData name="Cristian Chilipirea" userId="34ab170da5908fc4" providerId="LiveId" clId="{FACD5FCE-68B0-4A42-99A7-E5EAF7530567}" dt="2021-10-03T20:49:14.917" v="1169" actId="120"/>
        <pc:sldMkLst>
          <pc:docMk/>
          <pc:sldMk cId="3805068390" sldId="500"/>
        </pc:sldMkLst>
        <pc:spChg chg="mod">
          <ac:chgData name="Cristian Chilipirea" userId="34ab170da5908fc4" providerId="LiveId" clId="{FACD5FCE-68B0-4A42-99A7-E5EAF7530567}" dt="2021-10-03T20:28:50.293" v="60" actId="27636"/>
          <ac:spMkLst>
            <pc:docMk/>
            <pc:sldMk cId="3805068390" sldId="500"/>
            <ac:spMk id="2" creationId="{F7D617E4-B2DF-4202-A942-D5B426391336}"/>
          </ac:spMkLst>
        </pc:spChg>
        <pc:spChg chg="mod">
          <ac:chgData name="Cristian Chilipirea" userId="34ab170da5908fc4" providerId="LiveId" clId="{FACD5FCE-68B0-4A42-99A7-E5EAF7530567}" dt="2021-10-03T20:49:14.917" v="1169" actId="120"/>
          <ac:spMkLst>
            <pc:docMk/>
            <pc:sldMk cId="3805068390" sldId="500"/>
            <ac:spMk id="3" creationId="{C383FE75-3C69-4B62-A8FB-F94839C81D37}"/>
          </ac:spMkLst>
        </pc:spChg>
      </pc:sldChg>
      <pc:sldChg chg="addSp delSp modSp add mod modNotesTx">
        <pc:chgData name="Cristian Chilipirea" userId="34ab170da5908fc4" providerId="LiveId" clId="{FACD5FCE-68B0-4A42-99A7-E5EAF7530567}" dt="2021-10-03T20:49:28.418" v="1173" actId="120"/>
        <pc:sldMkLst>
          <pc:docMk/>
          <pc:sldMk cId="2240204320" sldId="501"/>
        </pc:sldMkLst>
        <pc:spChg chg="mod">
          <ac:chgData name="Cristian Chilipirea" userId="34ab170da5908fc4" providerId="LiveId" clId="{FACD5FCE-68B0-4A42-99A7-E5EAF7530567}" dt="2021-10-03T20:28:50.296" v="62" actId="27636"/>
          <ac:spMkLst>
            <pc:docMk/>
            <pc:sldMk cId="2240204320" sldId="501"/>
            <ac:spMk id="2" creationId="{5256A4F4-68E4-4C78-829F-2A3B141F6320}"/>
          </ac:spMkLst>
        </pc:spChg>
        <pc:spChg chg="mod">
          <ac:chgData name="Cristian Chilipirea" userId="34ab170da5908fc4" providerId="LiveId" clId="{FACD5FCE-68B0-4A42-99A7-E5EAF7530567}" dt="2021-10-03T20:46:57.236" v="1143" actId="20577"/>
          <ac:spMkLst>
            <pc:docMk/>
            <pc:sldMk cId="2240204320" sldId="501"/>
            <ac:spMk id="3" creationId="{E14C7BB2-BB62-446D-B1A6-1BD2A93F9721}"/>
          </ac:spMkLst>
        </pc:spChg>
        <pc:spChg chg="mod">
          <ac:chgData name="Cristian Chilipirea" userId="34ab170da5908fc4" providerId="LiveId" clId="{FACD5FCE-68B0-4A42-99A7-E5EAF7530567}" dt="2021-10-03T20:49:28.418" v="1173" actId="120"/>
          <ac:spMkLst>
            <pc:docMk/>
            <pc:sldMk cId="2240204320" sldId="501"/>
            <ac:spMk id="7" creationId="{7A451DFC-38C9-4E9B-92E9-8FF5FAB91177}"/>
          </ac:spMkLst>
        </pc:spChg>
        <pc:picChg chg="add mod">
          <ac:chgData name="Cristian Chilipirea" userId="34ab170da5908fc4" providerId="LiveId" clId="{FACD5FCE-68B0-4A42-99A7-E5EAF7530567}" dt="2021-10-03T20:46:49.457" v="1139" actId="14100"/>
          <ac:picMkLst>
            <pc:docMk/>
            <pc:sldMk cId="2240204320" sldId="501"/>
            <ac:picMk id="6" creationId="{62B3F7FD-F81F-4ED4-8A59-93261B67A993}"/>
          </ac:picMkLst>
        </pc:picChg>
        <pc:picChg chg="del">
          <ac:chgData name="Cristian Chilipirea" userId="34ab170da5908fc4" providerId="LiveId" clId="{FACD5FCE-68B0-4A42-99A7-E5EAF7530567}" dt="2021-10-03T20:46:45.382" v="1137" actId="478"/>
          <ac:picMkLst>
            <pc:docMk/>
            <pc:sldMk cId="2240204320" sldId="501"/>
            <ac:picMk id="10" creationId="{86D35E25-F6D5-4B35-9B87-2D9C38D13CDE}"/>
          </ac:picMkLst>
        </pc:picChg>
      </pc:sldChg>
      <pc:sldChg chg="modSp add mod">
        <pc:chgData name="Cristian Chilipirea" userId="34ab170da5908fc4" providerId="LiveId" clId="{FACD5FCE-68B0-4A42-99A7-E5EAF7530567}" dt="2021-10-03T20:54:18.323" v="1219" actId="120"/>
        <pc:sldMkLst>
          <pc:docMk/>
          <pc:sldMk cId="3057009429" sldId="502"/>
        </pc:sldMkLst>
        <pc:spChg chg="mod">
          <ac:chgData name="Cristian Chilipirea" userId="34ab170da5908fc4" providerId="LiveId" clId="{FACD5FCE-68B0-4A42-99A7-E5EAF7530567}" dt="2021-10-03T20:53:57.204" v="1212" actId="20577"/>
          <ac:spMkLst>
            <pc:docMk/>
            <pc:sldMk cId="3057009429" sldId="502"/>
            <ac:spMk id="2" creationId="{312021EE-843E-490F-B841-399562B662B4}"/>
          </ac:spMkLst>
        </pc:spChg>
        <pc:spChg chg="mod">
          <ac:chgData name="Cristian Chilipirea" userId="34ab170da5908fc4" providerId="LiveId" clId="{FACD5FCE-68B0-4A42-99A7-E5EAF7530567}" dt="2021-10-03T20:54:14.764" v="1218" actId="6549"/>
          <ac:spMkLst>
            <pc:docMk/>
            <pc:sldMk cId="3057009429" sldId="502"/>
            <ac:spMk id="3" creationId="{C6AC5461-4988-4C29-BC47-C5E3192A3CAC}"/>
          </ac:spMkLst>
        </pc:spChg>
        <pc:spChg chg="mod">
          <ac:chgData name="Cristian Chilipirea" userId="34ab170da5908fc4" providerId="LiveId" clId="{FACD5FCE-68B0-4A42-99A7-E5EAF7530567}" dt="2021-10-03T20:54:18.323" v="1219" actId="120"/>
          <ac:spMkLst>
            <pc:docMk/>
            <pc:sldMk cId="3057009429" sldId="502"/>
            <ac:spMk id="5" creationId="{AC15C174-8E6A-4679-A3B7-30F3E0EB9B8E}"/>
          </ac:spMkLst>
        </pc:spChg>
      </pc:sldChg>
      <pc:sldChg chg="modSp add mod">
        <pc:chgData name="Cristian Chilipirea" userId="34ab170da5908fc4" providerId="LiveId" clId="{FACD5FCE-68B0-4A42-99A7-E5EAF7530567}" dt="2021-10-03T20:54:39.698" v="1226" actId="1076"/>
        <pc:sldMkLst>
          <pc:docMk/>
          <pc:sldMk cId="1013673347" sldId="503"/>
        </pc:sldMkLst>
        <pc:spChg chg="mod">
          <ac:chgData name="Cristian Chilipirea" userId="34ab170da5908fc4" providerId="LiveId" clId="{FACD5FCE-68B0-4A42-99A7-E5EAF7530567}" dt="2021-10-03T20:28:50.316" v="71" actId="27636"/>
          <ac:spMkLst>
            <pc:docMk/>
            <pc:sldMk cId="1013673347" sldId="503"/>
            <ac:spMk id="2" creationId="{2CAB0339-8ECB-4A27-A3AD-91EE677C5B6B}"/>
          </ac:spMkLst>
        </pc:spChg>
        <pc:spChg chg="mod">
          <ac:chgData name="Cristian Chilipirea" userId="34ab170da5908fc4" providerId="LiveId" clId="{FACD5FCE-68B0-4A42-99A7-E5EAF7530567}" dt="2021-10-03T20:54:39.698" v="1226" actId="1076"/>
          <ac:spMkLst>
            <pc:docMk/>
            <pc:sldMk cId="1013673347" sldId="503"/>
            <ac:spMk id="3" creationId="{5457F2E0-B4AC-46BD-A6FA-D02AEEE1F279}"/>
          </ac:spMkLst>
        </pc:spChg>
        <pc:spChg chg="mod">
          <ac:chgData name="Cristian Chilipirea" userId="34ab170da5908fc4" providerId="LiveId" clId="{FACD5FCE-68B0-4A42-99A7-E5EAF7530567}" dt="2021-10-03T20:54:32.596" v="1222" actId="120"/>
          <ac:spMkLst>
            <pc:docMk/>
            <pc:sldMk cId="1013673347" sldId="503"/>
            <ac:spMk id="5" creationId="{0FA5196A-5B90-4D78-A205-63EB8978D100}"/>
          </ac:spMkLst>
        </pc:spChg>
      </pc:sldChg>
      <pc:sldChg chg="addSp delSp modSp add mod modNotesTx">
        <pc:chgData name="Cristian Chilipirea" userId="34ab170da5908fc4" providerId="LiveId" clId="{FACD5FCE-68B0-4A42-99A7-E5EAF7530567}" dt="2021-10-03T20:58:05.839" v="1259" actId="20577"/>
        <pc:sldMkLst>
          <pc:docMk/>
          <pc:sldMk cId="3381332427" sldId="506"/>
        </pc:sldMkLst>
        <pc:spChg chg="mod">
          <ac:chgData name="Cristian Chilipirea" userId="34ab170da5908fc4" providerId="LiveId" clId="{FACD5FCE-68B0-4A42-99A7-E5EAF7530567}" dt="2021-10-03T20:28:50.320" v="73" actId="27636"/>
          <ac:spMkLst>
            <pc:docMk/>
            <pc:sldMk cId="3381332427" sldId="506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0:58:05.839" v="1259" actId="20577"/>
          <ac:spMkLst>
            <pc:docMk/>
            <pc:sldMk cId="3381332427" sldId="506"/>
            <ac:spMk id="3" creationId="{FCDE4CD7-E561-43E9-9969-94440D0AF3A2}"/>
          </ac:spMkLst>
        </pc:spChg>
        <pc:spChg chg="mod">
          <ac:chgData name="Cristian Chilipirea" userId="34ab170da5908fc4" providerId="LiveId" clId="{FACD5FCE-68B0-4A42-99A7-E5EAF7530567}" dt="2021-10-03T20:54:48.555" v="1228" actId="120"/>
          <ac:spMkLst>
            <pc:docMk/>
            <pc:sldMk cId="3381332427" sldId="506"/>
            <ac:spMk id="5" creationId="{CE9CABC4-9A0C-4C7E-B560-F4645C49CD5C}"/>
          </ac:spMkLst>
        </pc:spChg>
        <pc:picChg chg="del">
          <ac:chgData name="Cristian Chilipirea" userId="34ab170da5908fc4" providerId="LiveId" clId="{FACD5FCE-68B0-4A42-99A7-E5EAF7530567}" dt="2021-10-03T20:57:20.759" v="1232" actId="478"/>
          <ac:picMkLst>
            <pc:docMk/>
            <pc:sldMk cId="3381332427" sldId="506"/>
            <ac:picMk id="6" creationId="{8E26822E-F675-4DFA-A3CB-B6E58CDF6AA0}"/>
          </ac:picMkLst>
        </pc:picChg>
        <pc:picChg chg="add mod">
          <ac:chgData name="Cristian Chilipirea" userId="34ab170da5908fc4" providerId="LiveId" clId="{FACD5FCE-68B0-4A42-99A7-E5EAF7530567}" dt="2021-10-03T20:57:31.729" v="1239" actId="1076"/>
          <ac:picMkLst>
            <pc:docMk/>
            <pc:sldMk cId="3381332427" sldId="506"/>
            <ac:picMk id="8" creationId="{57C4452C-7F67-41A6-B9D0-7CADFC663933}"/>
          </ac:picMkLst>
        </pc:picChg>
      </pc:sldChg>
      <pc:sldChg chg="modSp add mod">
        <pc:chgData name="Cristian Chilipirea" userId="34ab170da5908fc4" providerId="LiveId" clId="{FACD5FCE-68B0-4A42-99A7-E5EAF7530567}" dt="2021-10-03T21:01:23.049" v="1277" actId="120"/>
        <pc:sldMkLst>
          <pc:docMk/>
          <pc:sldMk cId="3162047561" sldId="508"/>
        </pc:sldMkLst>
        <pc:spChg chg="mod">
          <ac:chgData name="Cristian Chilipirea" userId="34ab170da5908fc4" providerId="LiveId" clId="{FACD5FCE-68B0-4A42-99A7-E5EAF7530567}" dt="2021-10-03T20:28:50.333" v="77" actId="27636"/>
          <ac:spMkLst>
            <pc:docMk/>
            <pc:sldMk cId="3162047561" sldId="508"/>
            <ac:spMk id="2" creationId="{1B435E87-B783-4F25-A773-06139E15FD36}"/>
          </ac:spMkLst>
        </pc:spChg>
        <pc:spChg chg="mod">
          <ac:chgData name="Cristian Chilipirea" userId="34ab170da5908fc4" providerId="LiveId" clId="{FACD5FCE-68B0-4A42-99A7-E5EAF7530567}" dt="2021-10-03T21:01:23.049" v="1277" actId="120"/>
          <ac:spMkLst>
            <pc:docMk/>
            <pc:sldMk cId="3162047561" sldId="508"/>
            <ac:spMk id="3" creationId="{B8971D90-EC3C-4EA5-8A67-9882F7B97048}"/>
          </ac:spMkLst>
        </pc:spChg>
      </pc:sldChg>
      <pc:sldChg chg="modSp add mod">
        <pc:chgData name="Cristian Chilipirea" userId="34ab170da5908fc4" providerId="LiveId" clId="{FACD5FCE-68B0-4A42-99A7-E5EAF7530567}" dt="2021-10-03T21:01:32.147" v="1280" actId="120"/>
        <pc:sldMkLst>
          <pc:docMk/>
          <pc:sldMk cId="1653909499" sldId="509"/>
        </pc:sldMkLst>
        <pc:spChg chg="mod">
          <ac:chgData name="Cristian Chilipirea" userId="34ab170da5908fc4" providerId="LiveId" clId="{FACD5FCE-68B0-4A42-99A7-E5EAF7530567}" dt="2021-10-03T20:28:50.346" v="81" actId="27636"/>
          <ac:spMkLst>
            <pc:docMk/>
            <pc:sldMk cId="1653909499" sldId="509"/>
            <ac:spMk id="2" creationId="{5CA14E37-593D-4F4A-A2A9-D7FB5B67CD0C}"/>
          </ac:spMkLst>
        </pc:spChg>
        <pc:spChg chg="mod">
          <ac:chgData name="Cristian Chilipirea" userId="34ab170da5908fc4" providerId="LiveId" clId="{FACD5FCE-68B0-4A42-99A7-E5EAF7530567}" dt="2021-10-03T21:01:32.147" v="1280" actId="120"/>
          <ac:spMkLst>
            <pc:docMk/>
            <pc:sldMk cId="1653909499" sldId="509"/>
            <ac:spMk id="5" creationId="{47F7F818-8374-4757-8EBD-ACB8CA45FB39}"/>
          </ac:spMkLst>
        </pc:spChg>
      </pc:sldChg>
      <pc:sldChg chg="modSp add mod">
        <pc:chgData name="Cristian Chilipirea" userId="34ab170da5908fc4" providerId="LiveId" clId="{FACD5FCE-68B0-4A42-99A7-E5EAF7530567}" dt="2021-10-03T21:01:35.915" v="1281" actId="120"/>
        <pc:sldMkLst>
          <pc:docMk/>
          <pc:sldMk cId="3608127337" sldId="510"/>
        </pc:sldMkLst>
        <pc:spChg chg="mod">
          <ac:chgData name="Cristian Chilipirea" userId="34ab170da5908fc4" providerId="LiveId" clId="{FACD5FCE-68B0-4A42-99A7-E5EAF7530567}" dt="2021-10-03T20:28:50.348" v="82" actId="27636"/>
          <ac:spMkLst>
            <pc:docMk/>
            <pc:sldMk cId="3608127337" sldId="510"/>
            <ac:spMk id="2" creationId="{57F5A773-3E76-4C81-BF15-587B923C2435}"/>
          </ac:spMkLst>
        </pc:spChg>
        <pc:spChg chg="mod">
          <ac:chgData name="Cristian Chilipirea" userId="34ab170da5908fc4" providerId="LiveId" clId="{FACD5FCE-68B0-4A42-99A7-E5EAF7530567}" dt="2021-10-03T21:01:35.915" v="1281" actId="120"/>
          <ac:spMkLst>
            <pc:docMk/>
            <pc:sldMk cId="3608127337" sldId="510"/>
            <ac:spMk id="3" creationId="{47FA4E52-59D3-4C36-AC4B-734EB012F496}"/>
          </ac:spMkLst>
        </pc:spChg>
      </pc:sldChg>
      <pc:sldChg chg="modSp add mod">
        <pc:chgData name="Cristian Chilipirea" userId="34ab170da5908fc4" providerId="LiveId" clId="{FACD5FCE-68B0-4A42-99A7-E5EAF7530567}" dt="2021-10-03T21:01:39.586" v="1282" actId="120"/>
        <pc:sldMkLst>
          <pc:docMk/>
          <pc:sldMk cId="4042985229" sldId="511"/>
        </pc:sldMkLst>
        <pc:spChg chg="mod">
          <ac:chgData name="Cristian Chilipirea" userId="34ab170da5908fc4" providerId="LiveId" clId="{FACD5FCE-68B0-4A42-99A7-E5EAF7530567}" dt="2021-10-03T20:28:50.350" v="83" actId="27636"/>
          <ac:spMkLst>
            <pc:docMk/>
            <pc:sldMk cId="4042985229" sldId="511"/>
            <ac:spMk id="2" creationId="{2AC95419-3022-427B-A37A-0984E7167BD1}"/>
          </ac:spMkLst>
        </pc:spChg>
        <pc:spChg chg="mod">
          <ac:chgData name="Cristian Chilipirea" userId="34ab170da5908fc4" providerId="LiveId" clId="{FACD5FCE-68B0-4A42-99A7-E5EAF7530567}" dt="2021-10-03T21:01:39.586" v="1282" actId="120"/>
          <ac:spMkLst>
            <pc:docMk/>
            <pc:sldMk cId="4042985229" sldId="511"/>
            <ac:spMk id="5" creationId="{812FBF5D-B0D6-46D9-8361-8C624D80A74E}"/>
          </ac:spMkLst>
        </pc:spChg>
      </pc:sldChg>
      <pc:sldChg chg="modSp add mod">
        <pc:chgData name="Cristian Chilipirea" userId="34ab170da5908fc4" providerId="LiveId" clId="{FACD5FCE-68B0-4A42-99A7-E5EAF7530567}" dt="2021-10-03T21:01:43.366" v="1283" actId="120"/>
        <pc:sldMkLst>
          <pc:docMk/>
          <pc:sldMk cId="2727535347" sldId="512"/>
        </pc:sldMkLst>
        <pc:spChg chg="mod">
          <ac:chgData name="Cristian Chilipirea" userId="34ab170da5908fc4" providerId="LiveId" clId="{FACD5FCE-68B0-4A42-99A7-E5EAF7530567}" dt="2021-10-03T20:28:50.355" v="84" actId="27636"/>
          <ac:spMkLst>
            <pc:docMk/>
            <pc:sldMk cId="2727535347" sldId="512"/>
            <ac:spMk id="2" creationId="{40E9CEC3-606F-4D19-A153-0AFACEF2A7D5}"/>
          </ac:spMkLst>
        </pc:spChg>
        <pc:spChg chg="mod">
          <ac:chgData name="Cristian Chilipirea" userId="34ab170da5908fc4" providerId="LiveId" clId="{FACD5FCE-68B0-4A42-99A7-E5EAF7530567}" dt="2021-10-03T21:01:43.366" v="1283" actId="120"/>
          <ac:spMkLst>
            <pc:docMk/>
            <pc:sldMk cId="2727535347" sldId="512"/>
            <ac:spMk id="5" creationId="{C2E6479F-27F7-4F89-8704-261A33DBA3CC}"/>
          </ac:spMkLst>
        </pc:spChg>
      </pc:sldChg>
      <pc:sldChg chg="modSp add mod">
        <pc:chgData name="Cristian Chilipirea" userId="34ab170da5908fc4" providerId="LiveId" clId="{FACD5FCE-68B0-4A42-99A7-E5EAF7530567}" dt="2021-10-03T21:01:46.532" v="1284" actId="120"/>
        <pc:sldMkLst>
          <pc:docMk/>
          <pc:sldMk cId="3285445849" sldId="513"/>
        </pc:sldMkLst>
        <pc:spChg chg="mod">
          <ac:chgData name="Cristian Chilipirea" userId="34ab170da5908fc4" providerId="LiveId" clId="{FACD5FCE-68B0-4A42-99A7-E5EAF7530567}" dt="2021-10-03T20:28:50.359" v="85" actId="27636"/>
          <ac:spMkLst>
            <pc:docMk/>
            <pc:sldMk cId="3285445849" sldId="513"/>
            <ac:spMk id="2" creationId="{180F9517-1C9D-4E13-8F5B-ED3E1C119D3C}"/>
          </ac:spMkLst>
        </pc:spChg>
        <pc:spChg chg="mod">
          <ac:chgData name="Cristian Chilipirea" userId="34ab170da5908fc4" providerId="LiveId" clId="{FACD5FCE-68B0-4A42-99A7-E5EAF7530567}" dt="2021-10-03T21:01:46.532" v="1284" actId="120"/>
          <ac:spMkLst>
            <pc:docMk/>
            <pc:sldMk cId="3285445849" sldId="513"/>
            <ac:spMk id="3" creationId="{B275036B-3E25-4560-848A-C53176205153}"/>
          </ac:spMkLst>
        </pc:spChg>
      </pc:sldChg>
      <pc:sldChg chg="modSp add mod">
        <pc:chgData name="Cristian Chilipirea" userId="34ab170da5908fc4" providerId="LiveId" clId="{FACD5FCE-68B0-4A42-99A7-E5EAF7530567}" dt="2021-10-03T21:01:55.161" v="1285" actId="120"/>
        <pc:sldMkLst>
          <pc:docMk/>
          <pc:sldMk cId="650840403" sldId="514"/>
        </pc:sldMkLst>
        <pc:spChg chg="mod">
          <ac:chgData name="Cristian Chilipirea" userId="34ab170da5908fc4" providerId="LiveId" clId="{FACD5FCE-68B0-4A42-99A7-E5EAF7530567}" dt="2021-10-03T20:28:50.361" v="86" actId="27636"/>
          <ac:spMkLst>
            <pc:docMk/>
            <pc:sldMk cId="650840403" sldId="514"/>
            <ac:spMk id="2" creationId="{00ACA689-ED54-4A3A-A866-56FA5BA235EA}"/>
          </ac:spMkLst>
        </pc:spChg>
        <pc:spChg chg="mod">
          <ac:chgData name="Cristian Chilipirea" userId="34ab170da5908fc4" providerId="LiveId" clId="{FACD5FCE-68B0-4A42-99A7-E5EAF7530567}" dt="2021-10-03T21:01:55.161" v="1285" actId="120"/>
          <ac:spMkLst>
            <pc:docMk/>
            <pc:sldMk cId="650840403" sldId="514"/>
            <ac:spMk id="3" creationId="{130C1DCC-FBA4-428E-972D-CAECA69E8EEA}"/>
          </ac:spMkLst>
        </pc:spChg>
      </pc:sldChg>
      <pc:sldChg chg="modSp add mod">
        <pc:chgData name="Cristian Chilipirea" userId="34ab170da5908fc4" providerId="LiveId" clId="{FACD5FCE-68B0-4A42-99A7-E5EAF7530567}" dt="2021-10-03T21:01:58.158" v="1286" actId="120"/>
        <pc:sldMkLst>
          <pc:docMk/>
          <pc:sldMk cId="2095946675" sldId="515"/>
        </pc:sldMkLst>
        <pc:spChg chg="mod">
          <ac:chgData name="Cristian Chilipirea" userId="34ab170da5908fc4" providerId="LiveId" clId="{FACD5FCE-68B0-4A42-99A7-E5EAF7530567}" dt="2021-10-03T20:28:50.362" v="87" actId="27636"/>
          <ac:spMkLst>
            <pc:docMk/>
            <pc:sldMk cId="2095946675" sldId="515"/>
            <ac:spMk id="2" creationId="{E54A7731-4F29-4A46-956E-28BFEB677C27}"/>
          </ac:spMkLst>
        </pc:spChg>
        <pc:spChg chg="mod">
          <ac:chgData name="Cristian Chilipirea" userId="34ab170da5908fc4" providerId="LiveId" clId="{FACD5FCE-68B0-4A42-99A7-E5EAF7530567}" dt="2021-10-03T21:01:58.158" v="1286" actId="120"/>
          <ac:spMkLst>
            <pc:docMk/>
            <pc:sldMk cId="2095946675" sldId="515"/>
            <ac:spMk id="5" creationId="{8C39856E-8749-4371-AF91-340709161FAF}"/>
          </ac:spMkLst>
        </pc:spChg>
      </pc:sldChg>
      <pc:sldChg chg="modSp add mod">
        <pc:chgData name="Cristian Chilipirea" userId="34ab170da5908fc4" providerId="LiveId" clId="{FACD5FCE-68B0-4A42-99A7-E5EAF7530567}" dt="2021-10-03T21:02:04.327" v="1288" actId="120"/>
        <pc:sldMkLst>
          <pc:docMk/>
          <pc:sldMk cId="1633443332" sldId="516"/>
        </pc:sldMkLst>
        <pc:spChg chg="mod">
          <ac:chgData name="Cristian Chilipirea" userId="34ab170da5908fc4" providerId="LiveId" clId="{FACD5FCE-68B0-4A42-99A7-E5EAF7530567}" dt="2021-10-03T20:28:50.367" v="89" actId="27636"/>
          <ac:spMkLst>
            <pc:docMk/>
            <pc:sldMk cId="1633443332" sldId="516"/>
            <ac:spMk id="2" creationId="{85AFB233-6F65-4686-8090-0A76531D8180}"/>
          </ac:spMkLst>
        </pc:spChg>
        <pc:spChg chg="mod">
          <ac:chgData name="Cristian Chilipirea" userId="34ab170da5908fc4" providerId="LiveId" clId="{FACD5FCE-68B0-4A42-99A7-E5EAF7530567}" dt="2021-10-03T21:02:04.327" v="1288" actId="120"/>
          <ac:spMkLst>
            <pc:docMk/>
            <pc:sldMk cId="1633443332" sldId="516"/>
            <ac:spMk id="5" creationId="{165E1DE5-4CF6-4F93-A872-F8F6E985B099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313866709" sldId="516"/>
        </pc:sldMkLst>
      </pc:sldChg>
      <pc:sldChg chg="modSp add mod">
        <pc:chgData name="Cristian Chilipirea" userId="34ab170da5908fc4" providerId="LiveId" clId="{FACD5FCE-68B0-4A42-99A7-E5EAF7530567}" dt="2021-10-03T21:02:01.201" v="1287" actId="120"/>
        <pc:sldMkLst>
          <pc:docMk/>
          <pc:sldMk cId="3100481663" sldId="517"/>
        </pc:sldMkLst>
        <pc:spChg chg="mod">
          <ac:chgData name="Cristian Chilipirea" userId="34ab170da5908fc4" providerId="LiveId" clId="{FACD5FCE-68B0-4A42-99A7-E5EAF7530567}" dt="2021-10-03T20:28:50.365" v="88" actId="27636"/>
          <ac:spMkLst>
            <pc:docMk/>
            <pc:sldMk cId="3100481663" sldId="517"/>
            <ac:spMk id="2" creationId="{566596C4-7953-4E18-BCBF-2195BB03BB2B}"/>
          </ac:spMkLst>
        </pc:spChg>
        <pc:spChg chg="mod">
          <ac:chgData name="Cristian Chilipirea" userId="34ab170da5908fc4" providerId="LiveId" clId="{FACD5FCE-68B0-4A42-99A7-E5EAF7530567}" dt="2021-10-03T21:02:01.201" v="1287" actId="120"/>
          <ac:spMkLst>
            <pc:docMk/>
            <pc:sldMk cId="3100481663" sldId="517"/>
            <ac:spMk id="3" creationId="{2278801D-0679-4667-9113-24D60EEDF100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939410140" sldId="517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113323705" sldId="518"/>
        </pc:sldMkLst>
      </pc:sldChg>
      <pc:sldChg chg="modSp add mod">
        <pc:chgData name="Cristian Chilipirea" userId="34ab170da5908fc4" providerId="LiveId" clId="{FACD5FCE-68B0-4A42-99A7-E5EAF7530567}" dt="2021-10-03T21:02:06.965" v="1289" actId="120"/>
        <pc:sldMkLst>
          <pc:docMk/>
          <pc:sldMk cId="3859228379" sldId="518"/>
        </pc:sldMkLst>
        <pc:spChg chg="mod">
          <ac:chgData name="Cristian Chilipirea" userId="34ab170da5908fc4" providerId="LiveId" clId="{FACD5FCE-68B0-4A42-99A7-E5EAF7530567}" dt="2021-10-03T20:28:50.371" v="90" actId="27636"/>
          <ac:spMkLst>
            <pc:docMk/>
            <pc:sldMk cId="3859228379" sldId="518"/>
            <ac:spMk id="2" creationId="{AEC913E0-66E8-4B77-A4BD-CA1C48FD439F}"/>
          </ac:spMkLst>
        </pc:spChg>
        <pc:spChg chg="mod">
          <ac:chgData name="Cristian Chilipirea" userId="34ab170da5908fc4" providerId="LiveId" clId="{FACD5FCE-68B0-4A42-99A7-E5EAF7530567}" dt="2021-10-03T21:02:06.965" v="1289" actId="120"/>
          <ac:spMkLst>
            <pc:docMk/>
            <pc:sldMk cId="3859228379" sldId="518"/>
            <ac:spMk id="3" creationId="{BC95BB19-11DB-4DC8-9171-1100B5CF39DF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696639372" sldId="51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407714202" sldId="52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762838675" sldId="521"/>
        </pc:sldMkLst>
      </pc:sldChg>
      <pc:sldChg chg="modSp add mod ord modNotesTx">
        <pc:chgData name="Cristian Chilipirea" userId="34ab170da5908fc4" providerId="LiveId" clId="{FACD5FCE-68B0-4A42-99A7-E5EAF7530567}" dt="2021-10-03T21:00:59.444" v="1272" actId="6549"/>
        <pc:sldMkLst>
          <pc:docMk/>
          <pc:sldMk cId="193191226" sldId="523"/>
        </pc:sldMkLst>
        <pc:spChg chg="mod">
          <ac:chgData name="Cristian Chilipirea" userId="34ab170da5908fc4" providerId="LiveId" clId="{FACD5FCE-68B0-4A42-99A7-E5EAF7530567}" dt="2021-10-03T20:28:50.330" v="75" actId="27636"/>
          <ac:spMkLst>
            <pc:docMk/>
            <pc:sldMk cId="193191226" sldId="523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0:47.329" v="1269" actId="120"/>
          <ac:spMkLst>
            <pc:docMk/>
            <pc:sldMk cId="193191226" sldId="523"/>
            <ac:spMk id="5" creationId="{D14014D6-B048-43E7-A61D-D46924B50ADB}"/>
          </ac:spMkLst>
        </pc:spChg>
      </pc:sldChg>
      <pc:sldChg chg="modSp add mod ord modNotesTx">
        <pc:chgData name="Cristian Chilipirea" userId="34ab170da5908fc4" providerId="LiveId" clId="{FACD5FCE-68B0-4A42-99A7-E5EAF7530567}" dt="2021-10-03T21:01:08.108" v="1276" actId="6549"/>
        <pc:sldMkLst>
          <pc:docMk/>
          <pc:sldMk cId="761323086" sldId="524"/>
        </pc:sldMkLst>
        <pc:spChg chg="mod">
          <ac:chgData name="Cristian Chilipirea" userId="34ab170da5908fc4" providerId="LiveId" clId="{FACD5FCE-68B0-4A42-99A7-E5EAF7530567}" dt="2021-10-03T20:28:50.332" v="76" actId="27636"/>
          <ac:spMkLst>
            <pc:docMk/>
            <pc:sldMk cId="761323086" sldId="524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1:06.623" v="1275" actId="120"/>
          <ac:spMkLst>
            <pc:docMk/>
            <pc:sldMk cId="761323086" sldId="524"/>
            <ac:spMk id="3" creationId="{67859D7E-9440-4C37-8B3E-3EFA17317440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185700398" sldId="52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016863662" sldId="525"/>
        </pc:sldMkLst>
      </pc:sldChg>
      <pc:sldChg chg="modSp add mod">
        <pc:chgData name="Cristian Chilipirea" userId="34ab170da5908fc4" providerId="LiveId" clId="{FACD5FCE-68B0-4A42-99A7-E5EAF7530567}" dt="2021-10-03T21:02:10.767" v="1290" actId="120"/>
        <pc:sldMkLst>
          <pc:docMk/>
          <pc:sldMk cId="384922801" sldId="526"/>
        </pc:sldMkLst>
        <pc:spChg chg="mod">
          <ac:chgData name="Cristian Chilipirea" userId="34ab170da5908fc4" providerId="LiveId" clId="{FACD5FCE-68B0-4A42-99A7-E5EAF7530567}" dt="2021-10-03T20:28:50.373" v="91" actId="27636"/>
          <ac:spMkLst>
            <pc:docMk/>
            <pc:sldMk cId="384922801" sldId="526"/>
            <ac:spMk id="2" creationId="{C246B18D-21B3-4B24-B48E-7496160B3CF6}"/>
          </ac:spMkLst>
        </pc:spChg>
        <pc:spChg chg="mod">
          <ac:chgData name="Cristian Chilipirea" userId="34ab170da5908fc4" providerId="LiveId" clId="{FACD5FCE-68B0-4A42-99A7-E5EAF7530567}" dt="2021-10-03T21:02:10.767" v="1290" actId="120"/>
          <ac:spMkLst>
            <pc:docMk/>
            <pc:sldMk cId="384922801" sldId="526"/>
            <ac:spMk id="3" creationId="{6B5817DC-7B78-43DA-9AE0-6B575F15D2DF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677675760" sldId="526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911026613" sldId="527"/>
        </pc:sldMkLst>
      </pc:sldChg>
      <pc:sldChg chg="modSp add mod">
        <pc:chgData name="Cristian Chilipirea" userId="34ab170da5908fc4" providerId="LiveId" clId="{FACD5FCE-68B0-4A42-99A7-E5EAF7530567}" dt="2021-10-03T21:02:21.270" v="1293" actId="120"/>
        <pc:sldMkLst>
          <pc:docMk/>
          <pc:sldMk cId="2918988431" sldId="527"/>
        </pc:sldMkLst>
        <pc:spChg chg="mod">
          <ac:chgData name="Cristian Chilipirea" userId="34ab170da5908fc4" providerId="LiveId" clId="{FACD5FCE-68B0-4A42-99A7-E5EAF7530567}" dt="2021-10-03T20:28:50.385" v="94" actId="27636"/>
          <ac:spMkLst>
            <pc:docMk/>
            <pc:sldMk cId="2918988431" sldId="527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1.270" v="1293" actId="120"/>
          <ac:spMkLst>
            <pc:docMk/>
            <pc:sldMk cId="2918988431" sldId="527"/>
            <ac:spMk id="3" creationId="{DED8FF73-8B20-45C1-9C87-44CD41D09DB8}"/>
          </ac:spMkLst>
        </pc:spChg>
      </pc:sldChg>
      <pc:sldChg chg="modSp add mod">
        <pc:chgData name="Cristian Chilipirea" userId="34ab170da5908fc4" providerId="LiveId" clId="{FACD5FCE-68B0-4A42-99A7-E5EAF7530567}" dt="2021-10-03T21:02:13.775" v="1291" actId="120"/>
        <pc:sldMkLst>
          <pc:docMk/>
          <pc:sldMk cId="371541737" sldId="528"/>
        </pc:sldMkLst>
        <pc:spChg chg="mod">
          <ac:chgData name="Cristian Chilipirea" userId="34ab170da5908fc4" providerId="LiveId" clId="{FACD5FCE-68B0-4A42-99A7-E5EAF7530567}" dt="2021-10-03T20:28:50.377" v="92" actId="27636"/>
          <ac:spMkLst>
            <pc:docMk/>
            <pc:sldMk cId="371541737" sldId="528"/>
            <ac:spMk id="2" creationId="{A1D93475-2C96-4076-8427-B487F8A011F7}"/>
          </ac:spMkLst>
        </pc:spChg>
        <pc:spChg chg="mod">
          <ac:chgData name="Cristian Chilipirea" userId="34ab170da5908fc4" providerId="LiveId" clId="{FACD5FCE-68B0-4A42-99A7-E5EAF7530567}" dt="2021-10-03T21:02:13.775" v="1291" actId="120"/>
          <ac:spMkLst>
            <pc:docMk/>
            <pc:sldMk cId="371541737" sldId="528"/>
            <ac:spMk id="6" creationId="{63CD9D54-BCC8-455E-963C-4703FF11C6C8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089148187" sldId="528"/>
        </pc:sldMkLst>
      </pc:sldChg>
      <pc:sldChg chg="modSp add mod">
        <pc:chgData name="Cristian Chilipirea" userId="34ab170da5908fc4" providerId="LiveId" clId="{FACD5FCE-68B0-4A42-99A7-E5EAF7530567}" dt="2021-10-03T20:54:22.971" v="1220" actId="120"/>
        <pc:sldMkLst>
          <pc:docMk/>
          <pc:sldMk cId="617174008" sldId="529"/>
        </pc:sldMkLst>
        <pc:spChg chg="mod">
          <ac:chgData name="Cristian Chilipirea" userId="34ab170da5908fc4" providerId="LiveId" clId="{FACD5FCE-68B0-4A42-99A7-E5EAF7530567}" dt="2021-10-03T20:28:50.311" v="69" actId="27636"/>
          <ac:spMkLst>
            <pc:docMk/>
            <pc:sldMk cId="617174008" sldId="529"/>
            <ac:spMk id="2" creationId="{3EFA92BB-C69E-43F3-9DE0-27787169A731}"/>
          </ac:spMkLst>
        </pc:spChg>
        <pc:spChg chg="mod">
          <ac:chgData name="Cristian Chilipirea" userId="34ab170da5908fc4" providerId="LiveId" clId="{FACD5FCE-68B0-4A42-99A7-E5EAF7530567}" dt="2021-10-03T20:54:22.971" v="1220" actId="120"/>
          <ac:spMkLst>
            <pc:docMk/>
            <pc:sldMk cId="617174008" sldId="529"/>
            <ac:spMk id="3" creationId="{5AE861FF-E47B-4993-91D1-EF839D0C1B7C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687433805" sldId="529"/>
        </pc:sldMkLst>
      </pc:sldChg>
      <pc:sldChg chg="modSp add mod">
        <pc:chgData name="Cristian Chilipirea" userId="34ab170da5908fc4" providerId="LiveId" clId="{FACD5FCE-68B0-4A42-99A7-E5EAF7530567}" dt="2021-10-03T20:54:28.553" v="1221" actId="120"/>
        <pc:sldMkLst>
          <pc:docMk/>
          <pc:sldMk cId="742774632" sldId="530"/>
        </pc:sldMkLst>
        <pc:spChg chg="mod">
          <ac:chgData name="Cristian Chilipirea" userId="34ab170da5908fc4" providerId="LiveId" clId="{FACD5FCE-68B0-4A42-99A7-E5EAF7530567}" dt="2021-10-03T20:28:50.313" v="70" actId="27636"/>
          <ac:spMkLst>
            <pc:docMk/>
            <pc:sldMk cId="742774632" sldId="530"/>
            <ac:spMk id="2" creationId="{3EFA92BB-C69E-43F3-9DE0-27787169A731}"/>
          </ac:spMkLst>
        </pc:spChg>
        <pc:spChg chg="mod">
          <ac:chgData name="Cristian Chilipirea" userId="34ab170da5908fc4" providerId="LiveId" clId="{FACD5FCE-68B0-4A42-99A7-E5EAF7530567}" dt="2021-10-03T20:54:28.553" v="1221" actId="120"/>
          <ac:spMkLst>
            <pc:docMk/>
            <pc:sldMk cId="742774632" sldId="530"/>
            <ac:spMk id="3" creationId="{0BAA7220-6B8D-4982-B17C-E45D9FBAF169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471677893" sldId="53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904335152" sldId="531"/>
        </pc:sldMkLst>
      </pc:sldChg>
      <pc:sldChg chg="modSp add mod">
        <pc:chgData name="Cristian Chilipirea" userId="34ab170da5908fc4" providerId="LiveId" clId="{FACD5FCE-68B0-4A42-99A7-E5EAF7530567}" dt="2021-10-03T20:54:44.130" v="1227" actId="120"/>
        <pc:sldMkLst>
          <pc:docMk/>
          <pc:sldMk cId="2619967694" sldId="531"/>
        </pc:sldMkLst>
        <pc:spChg chg="mod">
          <ac:chgData name="Cristian Chilipirea" userId="34ab170da5908fc4" providerId="LiveId" clId="{FACD5FCE-68B0-4A42-99A7-E5EAF7530567}" dt="2021-10-03T20:28:50.317" v="72" actId="27636"/>
          <ac:spMkLst>
            <pc:docMk/>
            <pc:sldMk cId="2619967694" sldId="531"/>
            <ac:spMk id="2" creationId="{2CAB0339-8ECB-4A27-A3AD-91EE677C5B6B}"/>
          </ac:spMkLst>
        </pc:spChg>
        <pc:spChg chg="mod">
          <ac:chgData name="Cristian Chilipirea" userId="34ab170da5908fc4" providerId="LiveId" clId="{FACD5FCE-68B0-4A42-99A7-E5EAF7530567}" dt="2021-10-03T20:54:44.130" v="1227" actId="120"/>
          <ac:spMkLst>
            <pc:docMk/>
            <pc:sldMk cId="2619967694" sldId="531"/>
            <ac:spMk id="5" creationId="{AA2105C8-A19C-4567-97F5-42E939B7A719}"/>
          </ac:spMkLst>
        </pc:spChg>
      </pc:sldChg>
      <pc:sldChg chg="addSp modSp add mod">
        <pc:chgData name="Cristian Chilipirea" userId="34ab170da5908fc4" providerId="LiveId" clId="{FACD5FCE-68B0-4A42-99A7-E5EAF7530567}" dt="2021-10-03T21:00:38.428" v="1268" actId="166"/>
        <pc:sldMkLst>
          <pc:docMk/>
          <pc:sldMk cId="1290587018" sldId="532"/>
        </pc:sldMkLst>
        <pc:spChg chg="mod">
          <ac:chgData name="Cristian Chilipirea" userId="34ab170da5908fc4" providerId="LiveId" clId="{FACD5FCE-68B0-4A42-99A7-E5EAF7530567}" dt="2021-10-03T20:28:50.328" v="74" actId="27636"/>
          <ac:spMkLst>
            <pc:docMk/>
            <pc:sldMk cId="1290587018" sldId="532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0:15.698" v="1262" actId="120"/>
          <ac:spMkLst>
            <pc:docMk/>
            <pc:sldMk cId="1290587018" sldId="532"/>
            <ac:spMk id="3" creationId="{326FDC93-09CB-4AE8-A4D5-083CF82661E2}"/>
          </ac:spMkLst>
        </pc:spChg>
        <pc:picChg chg="mod ord">
          <ac:chgData name="Cristian Chilipirea" userId="34ab170da5908fc4" providerId="LiveId" clId="{FACD5FCE-68B0-4A42-99A7-E5EAF7530567}" dt="2021-10-03T21:00:38.428" v="1268" actId="166"/>
          <ac:picMkLst>
            <pc:docMk/>
            <pc:sldMk cId="1290587018" sldId="532"/>
            <ac:picMk id="5" creationId="{5BA6959E-3462-47C8-8C88-D697D747F486}"/>
          </ac:picMkLst>
        </pc:picChg>
        <pc:picChg chg="add mod">
          <ac:chgData name="Cristian Chilipirea" userId="34ab170da5908fc4" providerId="LiveId" clId="{FACD5FCE-68B0-4A42-99A7-E5EAF7530567}" dt="2021-10-03T21:00:32.847" v="1265" actId="27614"/>
          <ac:picMkLst>
            <pc:docMk/>
            <pc:sldMk cId="1290587018" sldId="532"/>
            <ac:picMk id="7" creationId="{AA5E93DE-22C6-4E0C-B88F-684C7022C84F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4057793430" sldId="532"/>
        </pc:sldMkLst>
      </pc:sldChg>
      <pc:sldChg chg="addSp modSp add mod">
        <pc:chgData name="Cristian Chilipirea" userId="34ab170da5908fc4" providerId="LiveId" clId="{FACD5FCE-68B0-4A42-99A7-E5EAF7530567}" dt="2021-10-03T20:49:40.370" v="1174" actId="120"/>
        <pc:sldMkLst>
          <pc:docMk/>
          <pc:sldMk cId="238918458" sldId="533"/>
        </pc:sldMkLst>
        <pc:spChg chg="mod">
          <ac:chgData name="Cristian Chilipirea" userId="34ab170da5908fc4" providerId="LiveId" clId="{FACD5FCE-68B0-4A42-99A7-E5EAF7530567}" dt="2021-10-03T20:28:50.299" v="63" actId="27636"/>
          <ac:spMkLst>
            <pc:docMk/>
            <pc:sldMk cId="238918458" sldId="533"/>
            <ac:spMk id="2" creationId="{5256A4F4-68E4-4C78-829F-2A3B141F6320}"/>
          </ac:spMkLst>
        </pc:spChg>
        <pc:spChg chg="mod">
          <ac:chgData name="Cristian Chilipirea" userId="34ab170da5908fc4" providerId="LiveId" clId="{FACD5FCE-68B0-4A42-99A7-E5EAF7530567}" dt="2021-10-03T20:49:40.370" v="1174" actId="120"/>
          <ac:spMkLst>
            <pc:docMk/>
            <pc:sldMk cId="238918458" sldId="533"/>
            <ac:spMk id="8" creationId="{1020018B-1E5F-4B3A-8EFC-8932AA19060C}"/>
          </ac:spMkLst>
        </pc:sp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5" creationId="{46980426-59DE-4BF0-A220-AAD621B4214C}"/>
          </ac:picMkLst>
        </pc:pic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6" creationId="{7A9B01C5-18D1-4D14-9E5A-5F1A8B410B49}"/>
          </ac:picMkLst>
        </pc:picChg>
        <pc:picChg chg="add mod">
          <ac:chgData name="Cristian Chilipirea" userId="34ab170da5908fc4" providerId="LiveId" clId="{FACD5FCE-68B0-4A42-99A7-E5EAF7530567}" dt="2021-10-03T20:48:25.660" v="1164" actId="1076"/>
          <ac:picMkLst>
            <pc:docMk/>
            <pc:sldMk cId="238918458" sldId="533"/>
            <ac:picMk id="7" creationId="{89D5A692-6051-450A-B65F-E1C8C4A89F54}"/>
          </ac:picMkLst>
        </pc:pic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11" creationId="{7187F0D2-EF9C-462D-B613-36E59D176009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485258778" sldId="533"/>
        </pc:sldMkLst>
      </pc:sldChg>
      <pc:sldChg chg="modSp add mod">
        <pc:chgData name="Cristian Chilipirea" userId="34ab170da5908fc4" providerId="LiveId" clId="{FACD5FCE-68B0-4A42-99A7-E5EAF7530567}" dt="2021-10-03T20:49:46.777" v="1176" actId="120"/>
        <pc:sldMkLst>
          <pc:docMk/>
          <pc:sldMk cId="162901516" sldId="534"/>
        </pc:sldMkLst>
        <pc:spChg chg="mod">
          <ac:chgData name="Cristian Chilipirea" userId="34ab170da5908fc4" providerId="LiveId" clId="{FACD5FCE-68B0-4A42-99A7-E5EAF7530567}" dt="2021-10-03T20:28:50.301" v="64" actId="27636"/>
          <ac:spMkLst>
            <pc:docMk/>
            <pc:sldMk cId="162901516" sldId="534"/>
            <ac:spMk id="2" creationId="{F0E10AA8-D063-4FA6-95F8-4024B4CC6F0E}"/>
          </ac:spMkLst>
        </pc:spChg>
        <pc:spChg chg="mod">
          <ac:chgData name="Cristian Chilipirea" userId="34ab170da5908fc4" providerId="LiveId" clId="{FACD5FCE-68B0-4A42-99A7-E5EAF7530567}" dt="2021-10-03T20:49:46.777" v="1176" actId="120"/>
          <ac:spMkLst>
            <pc:docMk/>
            <pc:sldMk cId="162901516" sldId="534"/>
            <ac:spMk id="3" creationId="{AC93BB3D-7DC7-4AD0-A685-957818E2E1FC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749822289" sldId="53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946766464" sldId="535"/>
        </pc:sldMkLst>
      </pc:sldChg>
      <pc:sldChg chg="modSp add mod">
        <pc:chgData name="Cristian Chilipirea" userId="34ab170da5908fc4" providerId="LiveId" clId="{FACD5FCE-68B0-4A42-99A7-E5EAF7530567}" dt="2021-10-03T20:49:54.774" v="1178" actId="120"/>
        <pc:sldMkLst>
          <pc:docMk/>
          <pc:sldMk cId="2632471956" sldId="535"/>
        </pc:sldMkLst>
        <pc:spChg chg="mod">
          <ac:chgData name="Cristian Chilipirea" userId="34ab170da5908fc4" providerId="LiveId" clId="{FACD5FCE-68B0-4A42-99A7-E5EAF7530567}" dt="2021-10-03T20:28:50.304" v="66" actId="27636"/>
          <ac:spMkLst>
            <pc:docMk/>
            <pc:sldMk cId="2632471956" sldId="535"/>
            <ac:spMk id="2" creationId="{36DA95D2-76E5-416E-A7A2-C343803F5F91}"/>
          </ac:spMkLst>
        </pc:spChg>
        <pc:spChg chg="mod">
          <ac:chgData name="Cristian Chilipirea" userId="34ab170da5908fc4" providerId="LiveId" clId="{FACD5FCE-68B0-4A42-99A7-E5EAF7530567}" dt="2021-10-03T20:49:54.774" v="1178" actId="120"/>
          <ac:spMkLst>
            <pc:docMk/>
            <pc:sldMk cId="2632471956" sldId="535"/>
            <ac:spMk id="3" creationId="{82718516-7379-4AFB-91A5-7D2301742A5D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90164294" sldId="536"/>
        </pc:sldMkLst>
      </pc:sldChg>
      <pc:sldChg chg="modSp add mod">
        <pc:chgData name="Cristian Chilipirea" userId="34ab170da5908fc4" providerId="LiveId" clId="{FACD5FCE-68B0-4A42-99A7-E5EAF7530567}" dt="2021-10-03T20:49:49.805" v="1177" actId="120"/>
        <pc:sldMkLst>
          <pc:docMk/>
          <pc:sldMk cId="2927050837" sldId="536"/>
        </pc:sldMkLst>
        <pc:spChg chg="mod">
          <ac:chgData name="Cristian Chilipirea" userId="34ab170da5908fc4" providerId="LiveId" clId="{FACD5FCE-68B0-4A42-99A7-E5EAF7530567}" dt="2021-10-03T20:28:50.302" v="65" actId="27636"/>
          <ac:spMkLst>
            <pc:docMk/>
            <pc:sldMk cId="2927050837" sldId="536"/>
            <ac:spMk id="2" creationId="{3F3BEEF4-2CD0-4BD5-B27B-F2CC22C6A6CF}"/>
          </ac:spMkLst>
        </pc:spChg>
        <pc:spChg chg="mod">
          <ac:chgData name="Cristian Chilipirea" userId="34ab170da5908fc4" providerId="LiveId" clId="{FACD5FCE-68B0-4A42-99A7-E5EAF7530567}" dt="2021-10-03T20:49:49.805" v="1177" actId="120"/>
          <ac:spMkLst>
            <pc:docMk/>
            <pc:sldMk cId="2927050837" sldId="536"/>
            <ac:spMk id="3" creationId="{58F39FF7-693E-4896-A3D0-D3F81C76C1D7}"/>
          </ac:spMkLst>
        </pc:spChg>
      </pc:sldChg>
      <pc:sldChg chg="addSp delSp modSp add mod">
        <pc:chgData name="Cristian Chilipirea" userId="34ab170da5908fc4" providerId="LiveId" clId="{FACD5FCE-68B0-4A42-99A7-E5EAF7530567}" dt="2021-10-03T20:51:34.092" v="1200" actId="120"/>
        <pc:sldMkLst>
          <pc:docMk/>
          <pc:sldMk cId="625462843" sldId="537"/>
        </pc:sldMkLst>
        <pc:spChg chg="mod">
          <ac:chgData name="Cristian Chilipirea" userId="34ab170da5908fc4" providerId="LiveId" clId="{FACD5FCE-68B0-4A42-99A7-E5EAF7530567}" dt="2021-10-03T20:51:31.063" v="1199" actId="20577"/>
          <ac:spMkLst>
            <pc:docMk/>
            <pc:sldMk cId="625462843" sldId="537"/>
            <ac:spMk id="2" creationId="{3AB47608-D492-43E1-AFB5-C77AB80D72B2}"/>
          </ac:spMkLst>
        </pc:spChg>
        <pc:spChg chg="mod">
          <ac:chgData name="Cristian Chilipirea" userId="34ab170da5908fc4" providerId="LiveId" clId="{FACD5FCE-68B0-4A42-99A7-E5EAF7530567}" dt="2021-10-03T20:51:34.092" v="1200" actId="120"/>
          <ac:spMkLst>
            <pc:docMk/>
            <pc:sldMk cId="625462843" sldId="537"/>
            <ac:spMk id="3" creationId="{D0E858D0-444E-4A93-A961-2B7FDB4E3DFB}"/>
          </ac:spMkLst>
        </pc:spChg>
        <pc:picChg chg="del">
          <ac:chgData name="Cristian Chilipirea" userId="34ab170da5908fc4" providerId="LiveId" clId="{FACD5FCE-68B0-4A42-99A7-E5EAF7530567}" dt="2021-10-03T20:50:38.654" v="1179" actId="478"/>
          <ac:picMkLst>
            <pc:docMk/>
            <pc:sldMk cId="625462843" sldId="537"/>
            <ac:picMk id="5" creationId="{C00785EB-72B4-41FE-A887-20A3C6C10F6D}"/>
          </ac:picMkLst>
        </pc:picChg>
        <pc:picChg chg="add mod modCrop">
          <ac:chgData name="Cristian Chilipirea" userId="34ab170da5908fc4" providerId="LiveId" clId="{FACD5FCE-68B0-4A42-99A7-E5EAF7530567}" dt="2021-10-03T20:51:24.757" v="1189" actId="18131"/>
          <ac:picMkLst>
            <pc:docMk/>
            <pc:sldMk cId="625462843" sldId="537"/>
            <ac:picMk id="7" creationId="{ADB6EDC8-E883-4977-9B58-522AFA129C32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66216485" sldId="537"/>
        </pc:sldMkLst>
      </pc:sldChg>
      <pc:sldChg chg="addSp modSp add mod">
        <pc:chgData name="Cristian Chilipirea" userId="34ab170da5908fc4" providerId="LiveId" clId="{FACD5FCE-68B0-4A42-99A7-E5EAF7530567}" dt="2021-10-03T20:53:47.844" v="1208" actId="1076"/>
        <pc:sldMkLst>
          <pc:docMk/>
          <pc:sldMk cId="1741540215" sldId="538"/>
        </pc:sldMkLst>
        <pc:spChg chg="mod">
          <ac:chgData name="Cristian Chilipirea" userId="34ab170da5908fc4" providerId="LiveId" clId="{FACD5FCE-68B0-4A42-99A7-E5EAF7530567}" dt="2021-10-03T20:51:37.944" v="1201" actId="120"/>
          <ac:spMkLst>
            <pc:docMk/>
            <pc:sldMk cId="1741540215" sldId="538"/>
            <ac:spMk id="2" creationId="{981D3623-5A47-466E-B749-220E1C231B9A}"/>
          </ac:spMkLst>
        </pc:spChg>
        <pc:picChg chg="mod">
          <ac:chgData name="Cristian Chilipirea" userId="34ab170da5908fc4" providerId="LiveId" clId="{FACD5FCE-68B0-4A42-99A7-E5EAF7530567}" dt="2021-10-03T20:51:47.348" v="1203" actId="1076"/>
          <ac:picMkLst>
            <pc:docMk/>
            <pc:sldMk cId="1741540215" sldId="538"/>
            <ac:picMk id="3" creationId="{345739FE-5CBD-4E2F-A183-6DAC86291262}"/>
          </ac:picMkLst>
        </pc:picChg>
        <pc:picChg chg="mod">
          <ac:chgData name="Cristian Chilipirea" userId="34ab170da5908fc4" providerId="LiveId" clId="{FACD5FCE-68B0-4A42-99A7-E5EAF7530567}" dt="2021-10-03T20:51:44.349" v="1202" actId="1076"/>
          <ac:picMkLst>
            <pc:docMk/>
            <pc:sldMk cId="1741540215" sldId="538"/>
            <ac:picMk id="6" creationId="{141AB825-13C4-4038-8102-69420D79D2D1}"/>
          </ac:picMkLst>
        </pc:picChg>
        <pc:picChg chg="mod">
          <ac:chgData name="Cristian Chilipirea" userId="34ab170da5908fc4" providerId="LiveId" clId="{FACD5FCE-68B0-4A42-99A7-E5EAF7530567}" dt="2021-10-03T20:51:44.349" v="1202" actId="1076"/>
          <ac:picMkLst>
            <pc:docMk/>
            <pc:sldMk cId="1741540215" sldId="538"/>
            <ac:picMk id="7" creationId="{6F1DAA64-9C05-4E9B-A059-C773FDC4911B}"/>
          </ac:picMkLst>
        </pc:picChg>
        <pc:picChg chg="add mod">
          <ac:chgData name="Cristian Chilipirea" userId="34ab170da5908fc4" providerId="LiveId" clId="{FACD5FCE-68B0-4A42-99A7-E5EAF7530567}" dt="2021-10-03T20:53:47.844" v="1208" actId="1076"/>
          <ac:picMkLst>
            <pc:docMk/>
            <pc:sldMk cId="1741540215" sldId="538"/>
            <ac:picMk id="8" creationId="{36A0B19D-7F17-4861-BE79-0C8A9A637510}"/>
          </ac:picMkLst>
        </pc:picChg>
      </pc:sldChg>
      <pc:sldChg chg="modSp add mod">
        <pc:chgData name="Cristian Chilipirea" userId="34ab170da5908fc4" providerId="LiveId" clId="{FACD5FCE-68B0-4A42-99A7-E5EAF7530567}" dt="2021-10-03T21:01:28.901" v="1279" actId="120"/>
        <pc:sldMkLst>
          <pc:docMk/>
          <pc:sldMk cId="1544035050" sldId="539"/>
        </pc:sldMkLst>
        <pc:spChg chg="mod">
          <ac:chgData name="Cristian Chilipirea" userId="34ab170da5908fc4" providerId="LiveId" clId="{FACD5FCE-68B0-4A42-99A7-E5EAF7530567}" dt="2021-10-03T20:28:50.344" v="80" actId="27636"/>
          <ac:spMkLst>
            <pc:docMk/>
            <pc:sldMk cId="1544035050" sldId="539"/>
            <ac:spMk id="2" creationId="{5CA14E37-593D-4F4A-A2A9-D7FB5B67CD0C}"/>
          </ac:spMkLst>
        </pc:spChg>
        <pc:spChg chg="mod">
          <ac:chgData name="Cristian Chilipirea" userId="34ab170da5908fc4" providerId="LiveId" clId="{FACD5FCE-68B0-4A42-99A7-E5EAF7530567}" dt="2021-10-03T21:01:28.901" v="1279" actId="120"/>
          <ac:spMkLst>
            <pc:docMk/>
            <pc:sldMk cId="1544035050" sldId="539"/>
            <ac:spMk id="5" creationId="{FFC6D179-D200-42B3-BCDD-E1C68B29DD05}"/>
          </ac:spMkLst>
        </pc:spChg>
      </pc:sldChg>
      <pc:sldChg chg="modSp add mod">
        <pc:chgData name="Cristian Chilipirea" userId="34ab170da5908fc4" providerId="LiveId" clId="{FACD5FCE-68B0-4A42-99A7-E5EAF7530567}" dt="2021-10-03T21:01:26.363" v="1278" actId="120"/>
        <pc:sldMkLst>
          <pc:docMk/>
          <pc:sldMk cId="2002666867" sldId="540"/>
        </pc:sldMkLst>
        <pc:spChg chg="mod">
          <ac:chgData name="Cristian Chilipirea" userId="34ab170da5908fc4" providerId="LiveId" clId="{FACD5FCE-68B0-4A42-99A7-E5EAF7530567}" dt="2021-10-03T20:28:50.335" v="78" actId="27636"/>
          <ac:spMkLst>
            <pc:docMk/>
            <pc:sldMk cId="2002666867" sldId="540"/>
            <ac:spMk id="2" creationId="{1B435E87-B783-4F25-A773-06139E15FD36}"/>
          </ac:spMkLst>
        </pc:spChg>
        <pc:spChg chg="mod">
          <ac:chgData name="Cristian Chilipirea" userId="34ab170da5908fc4" providerId="LiveId" clId="{FACD5FCE-68B0-4A42-99A7-E5EAF7530567}" dt="2021-10-03T20:28:50.341" v="79" actId="27636"/>
          <ac:spMkLst>
            <pc:docMk/>
            <pc:sldMk cId="2002666867" sldId="540"/>
            <ac:spMk id="3" creationId="{D8E55A74-EA14-488A-A45A-25C1A867A44B}"/>
          </ac:spMkLst>
        </pc:spChg>
        <pc:spChg chg="mod">
          <ac:chgData name="Cristian Chilipirea" userId="34ab170da5908fc4" providerId="LiveId" clId="{FACD5FCE-68B0-4A42-99A7-E5EAF7530567}" dt="2021-10-03T21:01:26.363" v="1278" actId="120"/>
          <ac:spMkLst>
            <pc:docMk/>
            <pc:sldMk cId="2002666867" sldId="540"/>
            <ac:spMk id="5" creationId="{2345105D-CB01-44E0-907C-92B2E144DDE9}"/>
          </ac:spMkLst>
        </pc:spChg>
      </pc:sldChg>
      <pc:sldChg chg="modSp add mod">
        <pc:chgData name="Cristian Chilipirea" userId="34ab170da5908fc4" providerId="LiveId" clId="{FACD5FCE-68B0-4A42-99A7-E5EAF7530567}" dt="2021-10-03T21:02:17.483" v="1292" actId="120"/>
        <pc:sldMkLst>
          <pc:docMk/>
          <pc:sldMk cId="1888411994" sldId="541"/>
        </pc:sldMkLst>
        <pc:spChg chg="mod">
          <ac:chgData name="Cristian Chilipirea" userId="34ab170da5908fc4" providerId="LiveId" clId="{FACD5FCE-68B0-4A42-99A7-E5EAF7530567}" dt="2021-10-03T20:28:50.381" v="93" actId="27636"/>
          <ac:spMkLst>
            <pc:docMk/>
            <pc:sldMk cId="1888411994" sldId="541"/>
            <ac:spMk id="2" creationId="{C246B18D-21B3-4B24-B48E-7496160B3CF6}"/>
          </ac:spMkLst>
        </pc:spChg>
        <pc:spChg chg="mod">
          <ac:chgData name="Cristian Chilipirea" userId="34ab170da5908fc4" providerId="LiveId" clId="{FACD5FCE-68B0-4A42-99A7-E5EAF7530567}" dt="2021-10-03T21:02:17.483" v="1292" actId="120"/>
          <ac:spMkLst>
            <pc:docMk/>
            <pc:sldMk cId="1888411994" sldId="541"/>
            <ac:spMk id="3" creationId="{D89275FC-ECC7-4C5E-9190-0071BABF3C58}"/>
          </ac:spMkLst>
        </pc:spChg>
      </pc:sldChg>
      <pc:sldChg chg="modSp add mod">
        <pc:chgData name="Cristian Chilipirea" userId="34ab170da5908fc4" providerId="LiveId" clId="{FACD5FCE-68B0-4A42-99A7-E5EAF7530567}" dt="2021-10-03T21:02:25.321" v="1294" actId="120"/>
        <pc:sldMkLst>
          <pc:docMk/>
          <pc:sldMk cId="3728125730" sldId="542"/>
        </pc:sldMkLst>
        <pc:spChg chg="mod">
          <ac:chgData name="Cristian Chilipirea" userId="34ab170da5908fc4" providerId="LiveId" clId="{FACD5FCE-68B0-4A42-99A7-E5EAF7530567}" dt="2021-10-03T20:28:50.388" v="95" actId="27636"/>
          <ac:spMkLst>
            <pc:docMk/>
            <pc:sldMk cId="3728125730" sldId="542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5.321" v="1294" actId="120"/>
          <ac:spMkLst>
            <pc:docMk/>
            <pc:sldMk cId="3728125730" sldId="542"/>
            <ac:spMk id="3" creationId="{2C74F787-4201-4B49-8717-62CDCFA0CFEE}"/>
          </ac:spMkLst>
        </pc:spChg>
      </pc:sldChg>
      <pc:sldChg chg="modSp add mod">
        <pc:chgData name="Cristian Chilipirea" userId="34ab170da5908fc4" providerId="LiveId" clId="{FACD5FCE-68B0-4A42-99A7-E5EAF7530567}" dt="2021-10-03T21:02:40.087" v="1299" actId="120"/>
        <pc:sldMkLst>
          <pc:docMk/>
          <pc:sldMk cId="1289218972" sldId="543"/>
        </pc:sldMkLst>
        <pc:spChg chg="mod">
          <ac:chgData name="Cristian Chilipirea" userId="34ab170da5908fc4" providerId="LiveId" clId="{FACD5FCE-68B0-4A42-99A7-E5EAF7530567}" dt="2021-10-03T20:28:50.397" v="99" actId="27636"/>
          <ac:spMkLst>
            <pc:docMk/>
            <pc:sldMk cId="1289218972" sldId="543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0.087" v="1299" actId="120"/>
          <ac:spMkLst>
            <pc:docMk/>
            <pc:sldMk cId="1289218972" sldId="543"/>
            <ac:spMk id="3" creationId="{2236FF5C-40F3-4E34-9FBD-5FA97ECB3623}"/>
          </ac:spMkLst>
        </pc:spChg>
      </pc:sldChg>
      <pc:sldChg chg="modSp add mod">
        <pc:chgData name="Cristian Chilipirea" userId="34ab170da5908fc4" providerId="LiveId" clId="{FACD5FCE-68B0-4A42-99A7-E5EAF7530567}" dt="2021-10-03T21:02:29.157" v="1295" actId="120"/>
        <pc:sldMkLst>
          <pc:docMk/>
          <pc:sldMk cId="2126027227" sldId="544"/>
        </pc:sldMkLst>
        <pc:spChg chg="mod">
          <ac:chgData name="Cristian Chilipirea" userId="34ab170da5908fc4" providerId="LiveId" clId="{FACD5FCE-68B0-4A42-99A7-E5EAF7530567}" dt="2021-10-03T20:28:50.390" v="96" actId="27636"/>
          <ac:spMkLst>
            <pc:docMk/>
            <pc:sldMk cId="2126027227" sldId="544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9.157" v="1295" actId="120"/>
          <ac:spMkLst>
            <pc:docMk/>
            <pc:sldMk cId="2126027227" sldId="544"/>
            <ac:spMk id="3" creationId="{AD41C6A9-708D-449A-8BD5-D36BDF5E15E4}"/>
          </ac:spMkLst>
        </pc:spChg>
      </pc:sldChg>
      <pc:sldChg chg="modSp add mod">
        <pc:chgData name="Cristian Chilipirea" userId="34ab170da5908fc4" providerId="LiveId" clId="{FACD5FCE-68B0-4A42-99A7-E5EAF7530567}" dt="2021-10-03T21:02:32.299" v="1296" actId="120"/>
        <pc:sldMkLst>
          <pc:docMk/>
          <pc:sldMk cId="3144370955" sldId="545"/>
        </pc:sldMkLst>
        <pc:spChg chg="mod">
          <ac:chgData name="Cristian Chilipirea" userId="34ab170da5908fc4" providerId="LiveId" clId="{FACD5FCE-68B0-4A42-99A7-E5EAF7530567}" dt="2021-10-03T20:28:50.392" v="97" actId="27636"/>
          <ac:spMkLst>
            <pc:docMk/>
            <pc:sldMk cId="3144370955" sldId="545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32.299" v="1296" actId="120"/>
          <ac:spMkLst>
            <pc:docMk/>
            <pc:sldMk cId="3144370955" sldId="545"/>
            <ac:spMk id="3" creationId="{6185E5DB-99EC-414E-AB0F-20E57A1B1247}"/>
          </ac:spMkLst>
        </pc:spChg>
      </pc:sldChg>
      <pc:sldChg chg="modSp add mod">
        <pc:chgData name="Cristian Chilipirea" userId="34ab170da5908fc4" providerId="LiveId" clId="{FACD5FCE-68B0-4A42-99A7-E5EAF7530567}" dt="2021-10-03T21:02:35.022" v="1297" actId="120"/>
        <pc:sldMkLst>
          <pc:docMk/>
          <pc:sldMk cId="1882107523" sldId="546"/>
        </pc:sldMkLst>
        <pc:spChg chg="mod">
          <ac:chgData name="Cristian Chilipirea" userId="34ab170da5908fc4" providerId="LiveId" clId="{FACD5FCE-68B0-4A42-99A7-E5EAF7530567}" dt="2021-10-03T20:28:50.394" v="98" actId="27636"/>
          <ac:spMkLst>
            <pc:docMk/>
            <pc:sldMk cId="1882107523" sldId="546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35.022" v="1297" actId="120"/>
          <ac:spMkLst>
            <pc:docMk/>
            <pc:sldMk cId="1882107523" sldId="546"/>
            <ac:spMk id="3" creationId="{23D48D93-3A51-43DE-84DD-FF8B60B50B85}"/>
          </ac:spMkLst>
        </pc:spChg>
      </pc:sldChg>
      <pc:sldChg chg="modSp add mod">
        <pc:chgData name="Cristian Chilipirea" userId="34ab170da5908fc4" providerId="LiveId" clId="{FACD5FCE-68B0-4A42-99A7-E5EAF7530567}" dt="2021-10-03T21:02:42.897" v="1300" actId="120"/>
        <pc:sldMkLst>
          <pc:docMk/>
          <pc:sldMk cId="558091035" sldId="547"/>
        </pc:sldMkLst>
        <pc:spChg chg="mod">
          <ac:chgData name="Cristian Chilipirea" userId="34ab170da5908fc4" providerId="LiveId" clId="{FACD5FCE-68B0-4A42-99A7-E5EAF7530567}" dt="2021-10-03T20:28:50.399" v="100" actId="27636"/>
          <ac:spMkLst>
            <pc:docMk/>
            <pc:sldMk cId="558091035" sldId="547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2.897" v="1300" actId="120"/>
          <ac:spMkLst>
            <pc:docMk/>
            <pc:sldMk cId="558091035" sldId="547"/>
            <ac:spMk id="3" creationId="{BAD1BE14-0A71-444E-8D60-60D9F67514CC}"/>
          </ac:spMkLst>
        </pc:spChg>
      </pc:sldChg>
      <pc:sldChg chg="modSp add mod">
        <pc:chgData name="Cristian Chilipirea" userId="34ab170da5908fc4" providerId="LiveId" clId="{FACD5FCE-68B0-4A42-99A7-E5EAF7530567}" dt="2021-10-03T21:02:45.778" v="1301" actId="120"/>
        <pc:sldMkLst>
          <pc:docMk/>
          <pc:sldMk cId="3034493033" sldId="548"/>
        </pc:sldMkLst>
        <pc:spChg chg="mod">
          <ac:chgData name="Cristian Chilipirea" userId="34ab170da5908fc4" providerId="LiveId" clId="{FACD5FCE-68B0-4A42-99A7-E5EAF7530567}" dt="2021-10-03T20:28:50.401" v="101" actId="27636"/>
          <ac:spMkLst>
            <pc:docMk/>
            <pc:sldMk cId="3034493033" sldId="548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5.778" v="1301" actId="120"/>
          <ac:spMkLst>
            <pc:docMk/>
            <pc:sldMk cId="3034493033" sldId="548"/>
            <ac:spMk id="3" creationId="{F2566ED8-58B9-4870-813C-17BD785B8D5E}"/>
          </ac:spMkLst>
        </pc:spChg>
      </pc:sldChg>
      <pc:sldChg chg="modSp add mod">
        <pc:chgData name="Cristian Chilipirea" userId="34ab170da5908fc4" providerId="LiveId" clId="{FACD5FCE-68B0-4A42-99A7-E5EAF7530567}" dt="2021-10-03T21:02:48.411" v="1302" actId="120"/>
        <pc:sldMkLst>
          <pc:docMk/>
          <pc:sldMk cId="2448597296" sldId="549"/>
        </pc:sldMkLst>
        <pc:spChg chg="mod">
          <ac:chgData name="Cristian Chilipirea" userId="34ab170da5908fc4" providerId="LiveId" clId="{FACD5FCE-68B0-4A42-99A7-E5EAF7530567}" dt="2021-10-03T20:28:50.403" v="102" actId="27636"/>
          <ac:spMkLst>
            <pc:docMk/>
            <pc:sldMk cId="2448597296" sldId="549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8.411" v="1302" actId="120"/>
          <ac:spMkLst>
            <pc:docMk/>
            <pc:sldMk cId="2448597296" sldId="549"/>
            <ac:spMk id="3" creationId="{EA086FF3-92BC-4CD0-8240-C438B18190B3}"/>
          </ac:spMkLst>
        </pc:spChg>
      </pc:sldChg>
      <pc:sldChg chg="modSp add mod">
        <pc:chgData name="Cristian Chilipirea" userId="34ab170da5908fc4" providerId="LiveId" clId="{FACD5FCE-68B0-4A42-99A7-E5EAF7530567}" dt="2021-10-03T21:02:51.109" v="1303" actId="120"/>
        <pc:sldMkLst>
          <pc:docMk/>
          <pc:sldMk cId="3128890427" sldId="550"/>
        </pc:sldMkLst>
        <pc:spChg chg="mod">
          <ac:chgData name="Cristian Chilipirea" userId="34ab170da5908fc4" providerId="LiveId" clId="{FACD5FCE-68B0-4A42-99A7-E5EAF7530567}" dt="2021-10-03T20:28:50.406" v="103" actId="27636"/>
          <ac:spMkLst>
            <pc:docMk/>
            <pc:sldMk cId="3128890427" sldId="550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51.109" v="1303" actId="120"/>
          <ac:spMkLst>
            <pc:docMk/>
            <pc:sldMk cId="3128890427" sldId="550"/>
            <ac:spMk id="3" creationId="{EDEA351B-EB96-4EA6-BF52-E95ED9E84718}"/>
          </ac:spMkLst>
        </pc:spChg>
      </pc:sldChg>
      <pc:sldChg chg="modSp add mod">
        <pc:chgData name="Cristian Chilipirea" userId="34ab170da5908fc4" providerId="LiveId" clId="{FACD5FCE-68B0-4A42-99A7-E5EAF7530567}" dt="2021-10-03T21:02:54.677" v="1304" actId="120"/>
        <pc:sldMkLst>
          <pc:docMk/>
          <pc:sldMk cId="447635862" sldId="551"/>
        </pc:sldMkLst>
        <pc:spChg chg="mod">
          <ac:chgData name="Cristian Chilipirea" userId="34ab170da5908fc4" providerId="LiveId" clId="{FACD5FCE-68B0-4A42-99A7-E5EAF7530567}" dt="2021-10-03T20:28:50.410" v="104" actId="27636"/>
          <ac:spMkLst>
            <pc:docMk/>
            <pc:sldMk cId="447635862" sldId="551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54.677" v="1304" actId="120"/>
          <ac:spMkLst>
            <pc:docMk/>
            <pc:sldMk cId="447635862" sldId="551"/>
            <ac:spMk id="5" creationId="{21732BBA-F943-4C92-8FE2-14092D4263D9}"/>
          </ac:spMkLst>
        </pc:spChg>
      </pc:sldChg>
      <pc:sldChg chg="modSp add mod">
        <pc:chgData name="Cristian Chilipirea" userId="34ab170da5908fc4" providerId="LiveId" clId="{FACD5FCE-68B0-4A42-99A7-E5EAF7530567}" dt="2021-10-03T21:03:01.797" v="1305" actId="120"/>
        <pc:sldMkLst>
          <pc:docMk/>
          <pc:sldMk cId="1483517246" sldId="552"/>
        </pc:sldMkLst>
        <pc:spChg chg="mod">
          <ac:chgData name="Cristian Chilipirea" userId="34ab170da5908fc4" providerId="LiveId" clId="{FACD5FCE-68B0-4A42-99A7-E5EAF7530567}" dt="2021-10-03T20:28:50.415" v="105" actId="27636"/>
          <ac:spMkLst>
            <pc:docMk/>
            <pc:sldMk cId="1483517246" sldId="552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1.797" v="1305" actId="120"/>
          <ac:spMkLst>
            <pc:docMk/>
            <pc:sldMk cId="1483517246" sldId="552"/>
            <ac:spMk id="5" creationId="{69EDA2B4-0266-48DC-B9BE-6B3A8F67157D}"/>
          </ac:spMkLst>
        </pc:spChg>
      </pc:sldChg>
      <pc:sldChg chg="modSp add mod">
        <pc:chgData name="Cristian Chilipirea" userId="34ab170da5908fc4" providerId="LiveId" clId="{FACD5FCE-68B0-4A42-99A7-E5EAF7530567}" dt="2021-10-03T21:03:05.469" v="1306" actId="120"/>
        <pc:sldMkLst>
          <pc:docMk/>
          <pc:sldMk cId="901537233" sldId="553"/>
        </pc:sldMkLst>
        <pc:spChg chg="mod">
          <ac:chgData name="Cristian Chilipirea" userId="34ab170da5908fc4" providerId="LiveId" clId="{FACD5FCE-68B0-4A42-99A7-E5EAF7530567}" dt="2021-10-03T20:28:50.417" v="106" actId="27636"/>
          <ac:spMkLst>
            <pc:docMk/>
            <pc:sldMk cId="901537233" sldId="553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5.469" v="1306" actId="120"/>
          <ac:spMkLst>
            <pc:docMk/>
            <pc:sldMk cId="901537233" sldId="553"/>
            <ac:spMk id="5" creationId="{FC59D7AA-5073-40E8-BC7A-BF28633324B5}"/>
          </ac:spMkLst>
        </pc:spChg>
      </pc:sldChg>
      <pc:sldChg chg="modSp add mod">
        <pc:chgData name="Cristian Chilipirea" userId="34ab170da5908fc4" providerId="LiveId" clId="{FACD5FCE-68B0-4A42-99A7-E5EAF7530567}" dt="2021-10-03T21:03:08.739" v="1307" actId="120"/>
        <pc:sldMkLst>
          <pc:docMk/>
          <pc:sldMk cId="1544456519" sldId="554"/>
        </pc:sldMkLst>
        <pc:spChg chg="mod">
          <ac:chgData name="Cristian Chilipirea" userId="34ab170da5908fc4" providerId="LiveId" clId="{FACD5FCE-68B0-4A42-99A7-E5EAF7530567}" dt="2021-10-03T20:28:50.420" v="107" actId="27636"/>
          <ac:spMkLst>
            <pc:docMk/>
            <pc:sldMk cId="1544456519" sldId="554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8.739" v="1307" actId="120"/>
          <ac:spMkLst>
            <pc:docMk/>
            <pc:sldMk cId="1544456519" sldId="554"/>
            <ac:spMk id="5" creationId="{6A2AAB6F-14E3-46D3-BCD3-508E02BC9FE2}"/>
          </ac:spMkLst>
        </pc:spChg>
      </pc:sldChg>
      <pc:sldChg chg="modSp add mod">
        <pc:chgData name="Cristian Chilipirea" userId="34ab170da5908fc4" providerId="LiveId" clId="{FACD5FCE-68B0-4A42-99A7-E5EAF7530567}" dt="2021-10-03T20:49:43.624" v="1175" actId="120"/>
        <pc:sldMkLst>
          <pc:docMk/>
          <pc:sldMk cId="469359816" sldId="555"/>
        </pc:sldMkLst>
        <pc:spChg chg="mod">
          <ac:chgData name="Cristian Chilipirea" userId="34ab170da5908fc4" providerId="LiveId" clId="{FACD5FCE-68B0-4A42-99A7-E5EAF7530567}" dt="2021-10-03T20:49:43.624" v="1175" actId="120"/>
          <ac:spMkLst>
            <pc:docMk/>
            <pc:sldMk cId="469359816" sldId="555"/>
            <ac:spMk id="2" creationId="{569E13D2-6053-4FFE-BE40-5EEF5249E0FA}"/>
          </ac:spMkLst>
        </pc:spChg>
      </pc:sldChg>
      <pc:sldChg chg="modSp add mod">
        <pc:chgData name="Cristian Chilipirea" userId="34ab170da5908fc4" providerId="LiveId" clId="{FACD5FCE-68B0-4A42-99A7-E5EAF7530567}" dt="2021-10-03T21:02:37.655" v="1298" actId="120"/>
        <pc:sldMkLst>
          <pc:docMk/>
          <pc:sldMk cId="2139583102" sldId="556"/>
        </pc:sldMkLst>
        <pc:spChg chg="mod">
          <ac:chgData name="Cristian Chilipirea" userId="34ab170da5908fc4" providerId="LiveId" clId="{FACD5FCE-68B0-4A42-99A7-E5EAF7530567}" dt="2021-10-03T21:02:37.655" v="1298" actId="120"/>
          <ac:spMkLst>
            <pc:docMk/>
            <pc:sldMk cId="2139583102" sldId="556"/>
            <ac:spMk id="2" creationId="{C73B7E41-F766-4A5C-933D-8B2DED0A60A9}"/>
          </ac:spMkLst>
        </pc:spChg>
      </pc:sldChg>
      <pc:sldChg chg="modSp add mod">
        <pc:chgData name="Cristian Chilipirea" userId="34ab170da5908fc4" providerId="LiveId" clId="{FACD5FCE-68B0-4A42-99A7-E5EAF7530567}" dt="2021-10-03T20:49:21.447" v="1171" actId="120"/>
        <pc:sldMkLst>
          <pc:docMk/>
          <pc:sldMk cId="828686303" sldId="557"/>
        </pc:sldMkLst>
        <pc:spChg chg="mod">
          <ac:chgData name="Cristian Chilipirea" userId="34ab170da5908fc4" providerId="LiveId" clId="{FACD5FCE-68B0-4A42-99A7-E5EAF7530567}" dt="2021-10-03T20:49:21.447" v="1171" actId="120"/>
          <ac:spMkLst>
            <pc:docMk/>
            <pc:sldMk cId="828686303" sldId="557"/>
            <ac:spMk id="2" creationId="{2FA6F1BA-B348-44BD-A203-F57D1D38807A}"/>
          </ac:spMkLst>
        </pc:spChg>
      </pc:sldChg>
      <pc:sldChg chg="modSp add mod">
        <pc:chgData name="Cristian Chilipirea" userId="34ab170da5908fc4" providerId="LiveId" clId="{FACD5FCE-68B0-4A42-99A7-E5EAF7530567}" dt="2021-10-03T20:49:18.355" v="1170" actId="120"/>
        <pc:sldMkLst>
          <pc:docMk/>
          <pc:sldMk cId="3132517813" sldId="558"/>
        </pc:sldMkLst>
        <pc:spChg chg="mod">
          <ac:chgData name="Cristian Chilipirea" userId="34ab170da5908fc4" providerId="LiveId" clId="{FACD5FCE-68B0-4A42-99A7-E5EAF7530567}" dt="2021-10-03T20:28:50.294" v="61" actId="27636"/>
          <ac:spMkLst>
            <pc:docMk/>
            <pc:sldMk cId="3132517813" sldId="558"/>
            <ac:spMk id="2" creationId="{F7D617E4-B2DF-4202-A942-D5B426391336}"/>
          </ac:spMkLst>
        </pc:spChg>
        <pc:spChg chg="mod">
          <ac:chgData name="Cristian Chilipirea" userId="34ab170da5908fc4" providerId="LiveId" clId="{FACD5FCE-68B0-4A42-99A7-E5EAF7530567}" dt="2021-10-03T20:49:18.355" v="1170" actId="120"/>
          <ac:spMkLst>
            <pc:docMk/>
            <pc:sldMk cId="3132517813" sldId="558"/>
            <ac:spMk id="6" creationId="{5A3F0A51-B88D-4EE1-A5E9-2BFF3FD035A9}"/>
          </ac:spMkLst>
        </pc:spChg>
      </pc:sldChg>
      <pc:sldChg chg="modSp add mod">
        <pc:chgData name="Cristian Chilipirea" userId="34ab170da5908fc4" providerId="LiveId" clId="{FACD5FCE-68B0-4A42-99A7-E5EAF7530567}" dt="2021-10-03T20:49:24.374" v="1172" actId="120"/>
        <pc:sldMkLst>
          <pc:docMk/>
          <pc:sldMk cId="839275458" sldId="559"/>
        </pc:sldMkLst>
        <pc:spChg chg="mod">
          <ac:chgData name="Cristian Chilipirea" userId="34ab170da5908fc4" providerId="LiveId" clId="{FACD5FCE-68B0-4A42-99A7-E5EAF7530567}" dt="2021-10-03T20:49:24.374" v="1172" actId="120"/>
          <ac:spMkLst>
            <pc:docMk/>
            <pc:sldMk cId="839275458" sldId="559"/>
            <ac:spMk id="2" creationId="{CDB3B440-A474-4E0F-94A3-680FEFB124F8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362426991" sldId="562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11357368" sldId="565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253377108" sldId="56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571514673" sldId="57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4030391467" sldId="58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289517488" sldId="585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696181677" sldId="586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704386828" sldId="588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24650048" sldId="59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81961308" sldId="591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6290318" sldId="592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641693447" sldId="593"/>
        </pc:sldMkLst>
      </pc:sldChg>
      <pc:sldChg chg="modSp add mod">
        <pc:chgData name="Cristian Chilipirea" userId="34ab170da5908fc4" providerId="LiveId" clId="{FACD5FCE-68B0-4A42-99A7-E5EAF7530567}" dt="2021-10-03T21:03:14.156" v="1308" actId="120"/>
        <pc:sldMkLst>
          <pc:docMk/>
          <pc:sldMk cId="3407507637" sldId="677"/>
        </pc:sldMkLst>
        <pc:spChg chg="mod">
          <ac:chgData name="Cristian Chilipirea" userId="34ab170da5908fc4" providerId="LiveId" clId="{FACD5FCE-68B0-4A42-99A7-E5EAF7530567}" dt="2021-10-03T21:03:14.156" v="1308" actId="120"/>
          <ac:spMkLst>
            <pc:docMk/>
            <pc:sldMk cId="3407507637" sldId="677"/>
            <ac:spMk id="5" creationId="{0527BE38-ACB2-455B-A9DD-1536E16B9BAF}"/>
          </ac:spMkLst>
        </pc:spChg>
      </pc:sldChg>
      <pc:sldChg chg="modSp new mod">
        <pc:chgData name="Cristian Chilipirea" userId="34ab170da5908fc4" providerId="LiveId" clId="{FACD5FCE-68B0-4A42-99A7-E5EAF7530567}" dt="2021-10-03T20:49:03.711" v="1166" actId="120"/>
        <pc:sldMkLst>
          <pc:docMk/>
          <pc:sldMk cId="2446967185" sldId="678"/>
        </pc:sldMkLst>
        <pc:spChg chg="mod">
          <ac:chgData name="Cristian Chilipirea" userId="34ab170da5908fc4" providerId="LiveId" clId="{FACD5FCE-68B0-4A42-99A7-E5EAF7530567}" dt="2021-10-03T20:39:39.088" v="1039" actId="113"/>
          <ac:spMkLst>
            <pc:docMk/>
            <pc:sldMk cId="2446967185" sldId="678"/>
            <ac:spMk id="2" creationId="{69C05FB8-CBED-45C4-8B66-67D89188A942}"/>
          </ac:spMkLst>
        </pc:spChg>
        <pc:spChg chg="mod">
          <ac:chgData name="Cristian Chilipirea" userId="34ab170da5908fc4" providerId="LiveId" clId="{FACD5FCE-68B0-4A42-99A7-E5EAF7530567}" dt="2021-10-03T20:31:40.995" v="189" actId="20577"/>
          <ac:spMkLst>
            <pc:docMk/>
            <pc:sldMk cId="2446967185" sldId="678"/>
            <ac:spMk id="4" creationId="{C7147DF7-D505-445B-9034-320A03D532FB}"/>
          </ac:spMkLst>
        </pc:spChg>
        <pc:spChg chg="mod">
          <ac:chgData name="Cristian Chilipirea" userId="34ab170da5908fc4" providerId="LiveId" clId="{FACD5FCE-68B0-4A42-99A7-E5EAF7530567}" dt="2021-10-03T20:49:03.711" v="1166" actId="120"/>
          <ac:spMkLst>
            <pc:docMk/>
            <pc:sldMk cId="2446967185" sldId="678"/>
            <ac:spMk id="5" creationId="{4B3E7FF0-A15F-4102-871C-1264B3D182ED}"/>
          </ac:spMkLst>
        </pc:spChg>
      </pc:sldChg>
      <pc:sldMasterChg chg="modSp mod">
        <pc:chgData name="Cristian Chilipirea" userId="34ab170da5908fc4" providerId="LiveId" clId="{FACD5FCE-68B0-4A42-99A7-E5EAF7530567}" dt="2021-10-03T20:28:10.653" v="53" actId="20577"/>
        <pc:sldMasterMkLst>
          <pc:docMk/>
          <pc:sldMasterMk cId="2779709577" sldId="2147483648"/>
        </pc:sldMasterMkLst>
        <pc:spChg chg="mod">
          <ac:chgData name="Cristian Chilipirea" userId="34ab170da5908fc4" providerId="LiveId" clId="{FACD5FCE-68B0-4A42-99A7-E5EAF7530567}" dt="2021-10-03T20:28:10.653" v="53" actId="20577"/>
          <ac:spMkLst>
            <pc:docMk/>
            <pc:sldMasterMk cId="2779709577" sldId="2147483648"/>
            <ac:spMk id="5" creationId="{97FB8156-1FD8-4042-AA9E-EBFEB757597C}"/>
          </ac:spMkLst>
        </pc:spChg>
      </pc:sldMasterChg>
    </pc:docChg>
  </pc:docChgLst>
  <pc:docChgLst>
    <pc:chgData name="Cristian Chilipirea" userId="34ab170da5908fc4" providerId="LiveId" clId="{D7DA5927-D473-4AEE-8BEF-0909585F6886}"/>
    <pc:docChg chg="undo custSel addSld delSld modSld addMainMaster delMainMaster">
      <pc:chgData name="Cristian Chilipirea" userId="34ab170da5908fc4" providerId="LiveId" clId="{D7DA5927-D473-4AEE-8BEF-0909585F6886}" dt="2021-03-10T20:59:33.801" v="492" actId="478"/>
      <pc:docMkLst>
        <pc:docMk/>
      </pc:docMkLst>
      <pc:sldChg chg="modSp mod">
        <pc:chgData name="Cristian Chilipirea" userId="34ab170da5908fc4" providerId="LiveId" clId="{D7DA5927-D473-4AEE-8BEF-0909585F6886}" dt="2021-03-10T20:15:47.584" v="30" actId="20577"/>
        <pc:sldMkLst>
          <pc:docMk/>
          <pc:sldMk cId="736295071" sldId="256"/>
        </pc:sldMkLst>
        <pc:spChg chg="mod">
          <ac:chgData name="Cristian Chilipirea" userId="34ab170da5908fc4" providerId="LiveId" clId="{D7DA5927-D473-4AEE-8BEF-0909585F6886}" dt="2021-03-10T20:15:47.584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47.995" v="470" actId="207"/>
        <pc:sldMkLst>
          <pc:docMk/>
          <pc:sldMk cId="1178492964" sldId="289"/>
        </pc:sldMkLst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2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57:47.995" v="470" actId="207"/>
          <ac:spMkLst>
            <pc:docMk/>
            <pc:sldMk cId="1178492964" sldId="289"/>
            <ac:spMk id="3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4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5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6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18.031" v="178" actId="207"/>
        <pc:sldMkLst>
          <pc:docMk/>
          <pc:sldMk cId="869090614" sldId="486"/>
        </pc:sldMkLst>
        <pc:spChg chg="mod ord">
          <ac:chgData name="Cristian Chilipirea" userId="34ab170da5908fc4" providerId="LiveId" clId="{D7DA5927-D473-4AEE-8BEF-0909585F6886}" dt="2021-03-10T20:36:18.031" v="178" actId="207"/>
          <ac:spMkLst>
            <pc:docMk/>
            <pc:sldMk cId="869090614" sldId="486"/>
            <ac:spMk id="2" creationId="{3F1AE3D5-DFC5-4589-8A33-1A61D51957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3" creationId="{A76CACA4-8B30-4572-9F5C-9F4940F1E81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4" creationId="{A59A2AEB-A1B8-4042-99F6-E2EE7AB68DB4}"/>
          </ac:spMkLst>
        </pc:spChg>
      </pc:sldChg>
      <pc:sldChg chg="addSp delSp modSp add del mod modClrScheme chgLayout">
        <pc:chgData name="Cristian Chilipirea" userId="34ab170da5908fc4" providerId="LiveId" clId="{D7DA5927-D473-4AEE-8BEF-0909585F6886}" dt="2021-03-10T20:36:05.716" v="175" actId="478"/>
        <pc:sldMkLst>
          <pc:docMk/>
          <pc:sldMk cId="403985163" sldId="489"/>
        </pc:sldMkLst>
        <pc:spChg chg="mod ord">
          <ac:chgData name="Cristian Chilipirea" userId="34ab170da5908fc4" providerId="LiveId" clId="{D7DA5927-D473-4AEE-8BEF-0909585F6886}" dt="2021-03-10T20:36:02.088" v="174" actId="207"/>
          <ac:spMkLst>
            <pc:docMk/>
            <pc:sldMk cId="403985163" sldId="48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28:31.925" v="63" actId="700"/>
          <ac:spMkLst>
            <pc:docMk/>
            <pc:sldMk cId="403985163" sldId="489"/>
            <ac:spMk id="3" creationId="{1D964858-6714-4938-BB62-9E802B450F16}"/>
          </ac:spMkLst>
        </pc:spChg>
        <pc:spChg chg="add del mod ord">
          <ac:chgData name="Cristian Chilipirea" userId="34ab170da5908fc4" providerId="LiveId" clId="{D7DA5927-D473-4AEE-8BEF-0909585F6886}" dt="2021-03-10T20:33:31.480" v="76" actId="700"/>
          <ac:spMkLst>
            <pc:docMk/>
            <pc:sldMk cId="403985163" sldId="489"/>
            <ac:spMk id="3" creationId="{37C88E46-8F1D-455C-88BC-BC974F5B0B3B}"/>
          </ac:spMkLst>
        </pc:spChg>
        <pc:spChg chg="add del mod ord">
          <ac:chgData name="Cristian Chilipirea" userId="34ab170da5908fc4" providerId="LiveId" clId="{D7DA5927-D473-4AEE-8BEF-0909585F6886}" dt="2021-03-10T20:16:09.751" v="39" actId="700"/>
          <ac:spMkLst>
            <pc:docMk/>
            <pc:sldMk cId="403985163" sldId="489"/>
            <ac:spMk id="3" creationId="{3AB98879-3A0A-459A-AE22-4E9E209614A5}"/>
          </ac:spMkLst>
        </pc:spChg>
        <pc:spChg chg="add del mod ord">
          <ac:chgData name="Cristian Chilipirea" userId="34ab170da5908fc4" providerId="LiveId" clId="{D7DA5927-D473-4AEE-8BEF-0909585F6886}" dt="2021-03-10T20:36:05.716" v="175" actId="478"/>
          <ac:spMkLst>
            <pc:docMk/>
            <pc:sldMk cId="403985163" sldId="489"/>
            <ac:spMk id="3" creationId="{53213202-57A1-4D80-8A11-F39F4FE98D01}"/>
          </ac:spMkLst>
        </pc:spChg>
        <pc:spChg chg="add del mod ord">
          <ac:chgData name="Cristian Chilipirea" userId="34ab170da5908fc4" providerId="LiveId" clId="{D7DA5927-D473-4AEE-8BEF-0909585F6886}" dt="2021-03-10T20:24:41.766" v="53" actId="700"/>
          <ac:spMkLst>
            <pc:docMk/>
            <pc:sldMk cId="403985163" sldId="489"/>
            <ac:spMk id="3" creationId="{70FECD76-3820-403A-9BF3-4FD1C6F0EBE3}"/>
          </ac:spMkLst>
        </pc:spChg>
        <pc:spChg chg="add del mod ord">
          <ac:chgData name="Cristian Chilipirea" userId="34ab170da5908fc4" providerId="LiveId" clId="{D7DA5927-D473-4AEE-8BEF-0909585F6886}" dt="2021-03-10T20:34:47.453" v="86" actId="700"/>
          <ac:spMkLst>
            <pc:docMk/>
            <pc:sldMk cId="403985163" sldId="489"/>
            <ac:spMk id="3" creationId="{76479E64-FE38-4135-8F6E-DCCD7D91BB20}"/>
          </ac:spMkLst>
        </pc:spChg>
        <pc:spChg chg="add del mod ord">
          <ac:chgData name="Cristian Chilipirea" userId="34ab170da5908fc4" providerId="LiveId" clId="{D7DA5927-D473-4AEE-8BEF-0909585F6886}" dt="2021-03-10T20:29:34.955" v="68" actId="700"/>
          <ac:spMkLst>
            <pc:docMk/>
            <pc:sldMk cId="403985163" sldId="489"/>
            <ac:spMk id="3" creationId="{B5B71FA8-2AED-42CF-A191-D1D7AA189B0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3985163" sldId="489"/>
            <ac:spMk id="4" creationId="{981733A2-F960-4674-96C7-2A65DD543161}"/>
          </ac:spMkLst>
        </pc:spChg>
        <pc:spChg chg="mod">
          <ac:chgData name="Cristian Chilipirea" userId="34ab170da5908fc4" providerId="LiveId" clId="{D7DA5927-D473-4AEE-8BEF-0909585F6886}" dt="2021-03-10T20:33:27.686" v="74" actId="207"/>
          <ac:spMkLst>
            <pc:docMk/>
            <pc:sldMk cId="403985163" sldId="489"/>
            <ac:spMk id="8" creationId="{5A1CC502-7159-4BF0-A05E-E7DF4FDB3701}"/>
          </ac:spMkLst>
        </pc:spChg>
        <pc:spChg chg="add del mod ord">
          <ac:chgData name="Cristian Chilipirea" userId="34ab170da5908fc4" providerId="LiveId" clId="{D7DA5927-D473-4AEE-8BEF-0909585F6886}" dt="2021-03-10T20:25:07.042" v="55" actId="700"/>
          <ac:spMkLst>
            <pc:docMk/>
            <pc:sldMk cId="403985163" sldId="489"/>
            <ac:spMk id="21" creationId="{4B2CEC83-2C47-479B-A07D-FB86692CC9F4}"/>
          </ac:spMkLst>
        </pc:spChg>
        <pc:spChg chg="add del mod ord">
          <ac:chgData name="Cristian Chilipirea" userId="34ab170da5908fc4" providerId="LiveId" clId="{D7DA5927-D473-4AEE-8BEF-0909585F6886}" dt="2021-03-10T20:21:54.736" v="41" actId="700"/>
          <ac:spMkLst>
            <pc:docMk/>
            <pc:sldMk cId="403985163" sldId="489"/>
            <ac:spMk id="21" creationId="{61E05099-656A-4253-A3F7-77F91353523F}"/>
          </ac:spMkLst>
        </pc:spChg>
        <pc:spChg chg="add del mod ord">
          <ac:chgData name="Cristian Chilipirea" userId="34ab170da5908fc4" providerId="LiveId" clId="{D7DA5927-D473-4AEE-8BEF-0909585F6886}" dt="2021-03-10T20:25:41.400" v="57" actId="700"/>
          <ac:spMkLst>
            <pc:docMk/>
            <pc:sldMk cId="403985163" sldId="489"/>
            <ac:spMk id="22" creationId="{43350092-F0A5-4602-AA17-8B3561E47DF9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297877105" sldId="55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2980680" sldId="55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2548878" sldId="559"/>
        </pc:sldMkLst>
      </pc:sldChg>
      <pc:sldChg chg="addSp delSp modSp add mod modClrScheme chgLayout">
        <pc:chgData name="Cristian Chilipirea" userId="34ab170da5908fc4" providerId="LiveId" clId="{D7DA5927-D473-4AEE-8BEF-0909585F6886}" dt="2021-03-10T20:36:13.226" v="177" actId="207"/>
        <pc:sldMkLst>
          <pc:docMk/>
          <pc:sldMk cId="3351055146" sldId="560"/>
        </pc:sldMkLst>
        <pc:spChg chg="mod ord">
          <ac:chgData name="Cristian Chilipirea" userId="34ab170da5908fc4" providerId="LiveId" clId="{D7DA5927-D473-4AEE-8BEF-0909585F6886}" dt="2021-03-10T20:36:13.226" v="177" actId="207"/>
          <ac:spMkLst>
            <pc:docMk/>
            <pc:sldMk cId="3351055146" sldId="560"/>
            <ac:spMk id="2" creationId="{157F71B0-82DE-4B25-855A-95AD79DEB132}"/>
          </ac:spMkLst>
        </pc:spChg>
        <pc:spChg chg="add del mod ord">
          <ac:chgData name="Cristian Chilipirea" userId="34ab170da5908fc4" providerId="LiveId" clId="{D7DA5927-D473-4AEE-8BEF-0909585F6886}" dt="2021-03-10T20:36:10.108" v="176" actId="478"/>
          <ac:spMkLst>
            <pc:docMk/>
            <pc:sldMk cId="3351055146" sldId="560"/>
            <ac:spMk id="3" creationId="{3DF830ED-A2D5-44E6-BA2F-213C5EA73D7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51055146" sldId="560"/>
            <ac:spMk id="4" creationId="{AC05C575-789F-4498-965E-1C66263A0A8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23900012" sldId="56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6525712" sldId="561"/>
        </pc:sldMkLst>
      </pc:sldChg>
      <pc:sldChg chg="modSp add mod modClrScheme chgLayout">
        <pc:chgData name="Cristian Chilipirea" userId="34ab170da5908fc4" providerId="LiveId" clId="{D7DA5927-D473-4AEE-8BEF-0909585F6886}" dt="2021-03-10T20:36:21.947" v="179" actId="207"/>
        <pc:sldMkLst>
          <pc:docMk/>
          <pc:sldMk cId="3535430760" sldId="562"/>
        </pc:sldMkLst>
        <pc:spChg chg="mod ord">
          <ac:chgData name="Cristian Chilipirea" userId="34ab170da5908fc4" providerId="LiveId" clId="{D7DA5927-D473-4AEE-8BEF-0909585F6886}" dt="2021-03-10T20:36:21.947" v="179" actId="207"/>
          <ac:spMkLst>
            <pc:docMk/>
            <pc:sldMk cId="3535430760" sldId="562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27.967" v="180" actId="207"/>
        <pc:sldMkLst>
          <pc:docMk/>
          <pc:sldMk cId="3139707674" sldId="563"/>
        </pc:sldMkLst>
        <pc:spChg chg="mod ord">
          <ac:chgData name="Cristian Chilipirea" userId="34ab170da5908fc4" providerId="LiveId" clId="{D7DA5927-D473-4AEE-8BEF-0909585F6886}" dt="2021-03-10T20:36:27.967" v="180" actId="207"/>
          <ac:spMkLst>
            <pc:docMk/>
            <pc:sldMk cId="3139707674" sldId="563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2.556" v="181" actId="207"/>
        <pc:sldMkLst>
          <pc:docMk/>
          <pc:sldMk cId="3565612430" sldId="564"/>
        </pc:sldMkLst>
        <pc:spChg chg="mod ord">
          <ac:chgData name="Cristian Chilipirea" userId="34ab170da5908fc4" providerId="LiveId" clId="{D7DA5927-D473-4AEE-8BEF-0909585F6886}" dt="2021-03-10T20:36:32.556" v="181" actId="207"/>
          <ac:spMkLst>
            <pc:docMk/>
            <pc:sldMk cId="3565612430" sldId="564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7.974" v="182" actId="207"/>
        <pc:sldMkLst>
          <pc:docMk/>
          <pc:sldMk cId="1741283148" sldId="565"/>
        </pc:sldMkLst>
        <pc:spChg chg="mod ord">
          <ac:chgData name="Cristian Chilipirea" userId="34ab170da5908fc4" providerId="LiveId" clId="{D7DA5927-D473-4AEE-8BEF-0909585F6886}" dt="2021-03-10T20:36:37.974" v="182" actId="207"/>
          <ac:spMkLst>
            <pc:docMk/>
            <pc:sldMk cId="1741283148" sldId="565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2.178" v="183" actId="207"/>
        <pc:sldMkLst>
          <pc:docMk/>
          <pc:sldMk cId="2956950145" sldId="566"/>
        </pc:sldMkLst>
        <pc:spChg chg="mod ord">
          <ac:chgData name="Cristian Chilipirea" userId="34ab170da5908fc4" providerId="LiveId" clId="{D7DA5927-D473-4AEE-8BEF-0909585F6886}" dt="2021-03-10T20:36:52.178" v="183" actId="207"/>
          <ac:spMkLst>
            <pc:docMk/>
            <pc:sldMk cId="2956950145" sldId="566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6.282" v="184" actId="207"/>
        <pc:sldMkLst>
          <pc:docMk/>
          <pc:sldMk cId="2759568164" sldId="567"/>
        </pc:sldMkLst>
        <pc:spChg chg="mod ord">
          <ac:chgData name="Cristian Chilipirea" userId="34ab170da5908fc4" providerId="LiveId" clId="{D7DA5927-D473-4AEE-8BEF-0909585F6886}" dt="2021-03-10T20:36:56.282" v="184" actId="207"/>
          <ac:spMkLst>
            <pc:docMk/>
            <pc:sldMk cId="2759568164" sldId="567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1.710" v="190" actId="207"/>
        <pc:sldMkLst>
          <pc:docMk/>
          <pc:sldMk cId="488386706" sldId="568"/>
        </pc:sldMkLst>
        <pc:spChg chg="mod ord">
          <ac:chgData name="Cristian Chilipirea" userId="34ab170da5908fc4" providerId="LiveId" clId="{D7DA5927-D473-4AEE-8BEF-0909585F6886}" dt="2021-03-10T20:37:21.710" v="190" actId="207"/>
          <ac:spMkLst>
            <pc:docMk/>
            <pc:sldMk cId="488386706" sldId="568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4" creationId="{11D37E42-2D6B-4323-BD7B-B8F314BA4BC5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7:15.468" v="189" actId="1076"/>
        <pc:sldMkLst>
          <pc:docMk/>
          <pc:sldMk cId="1922895996" sldId="569"/>
        </pc:sldMkLst>
        <pc:spChg chg="mod ord">
          <ac:chgData name="Cristian Chilipirea" userId="34ab170da5908fc4" providerId="LiveId" clId="{D7DA5927-D473-4AEE-8BEF-0909585F6886}" dt="2021-03-10T20:37:10.391" v="187" actId="207"/>
          <ac:spMkLst>
            <pc:docMk/>
            <pc:sldMk cId="1922895996" sldId="569"/>
            <ac:spMk id="2" creationId="{A9793965-E1DB-46BA-BDED-7C8E08DFAFB9}"/>
          </ac:spMkLst>
        </pc:spChg>
        <pc:spChg chg="add del mod ord">
          <ac:chgData name="Cristian Chilipirea" userId="34ab170da5908fc4" providerId="LiveId" clId="{D7DA5927-D473-4AEE-8BEF-0909585F6886}" dt="2021-03-10T20:37:13.020" v="188" actId="478"/>
          <ac:spMkLst>
            <pc:docMk/>
            <pc:sldMk cId="1922895996" sldId="569"/>
            <ac:spMk id="3" creationId="{DEC8EC98-A563-4397-BC4E-4721495F2BA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2895996" sldId="569"/>
            <ac:spMk id="4" creationId="{BF6FA1A1-51FD-4918-97AB-B286AE686477}"/>
          </ac:spMkLst>
        </pc:spChg>
        <pc:picChg chg="mod">
          <ac:chgData name="Cristian Chilipirea" userId="34ab170da5908fc4" providerId="LiveId" clId="{D7DA5927-D473-4AEE-8BEF-0909585F6886}" dt="2021-03-10T20:37:15.468" v="189" actId="1076"/>
          <ac:picMkLst>
            <pc:docMk/>
            <pc:sldMk cId="1922895996" sldId="569"/>
            <ac:picMk id="25" creationId="{C7E0E2AD-9B78-4A2D-811F-22F300351664}"/>
          </ac:picMkLst>
        </pc:picChg>
      </pc:sldChg>
      <pc:sldChg chg="addSp modSp add mod modClrScheme chgLayout">
        <pc:chgData name="Cristian Chilipirea" userId="34ab170da5908fc4" providerId="LiveId" clId="{D7DA5927-D473-4AEE-8BEF-0909585F6886}" dt="2021-03-10T20:38:43.562" v="203" actId="207"/>
        <pc:sldMkLst>
          <pc:docMk/>
          <pc:sldMk cId="1726842269" sldId="570"/>
        </pc:sldMkLst>
        <pc:spChg chg="mod ord">
          <ac:chgData name="Cristian Chilipirea" userId="34ab170da5908fc4" providerId="LiveId" clId="{D7DA5927-D473-4AEE-8BEF-0909585F6886}" dt="2021-03-10T20:38:43.562" v="203" actId="207"/>
          <ac:spMkLst>
            <pc:docMk/>
            <pc:sldMk cId="1726842269" sldId="570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3" creationId="{29E58A9A-3FAB-4F0E-B81B-0C6C207816C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4" creationId="{C7DE4BF6-7E89-4206-B154-C6CE2F1E1414}"/>
          </ac:spMkLst>
        </pc:spChg>
      </pc:sldChg>
      <pc:sldChg chg="addSp modSp add mod modClrScheme chgLayout">
        <pc:chgData name="Cristian Chilipirea" userId="34ab170da5908fc4" providerId="LiveId" clId="{D7DA5927-D473-4AEE-8BEF-0909585F6886}" dt="2021-03-10T20:38:46.550" v="204" actId="207"/>
        <pc:sldMkLst>
          <pc:docMk/>
          <pc:sldMk cId="1366264842" sldId="571"/>
        </pc:sldMkLst>
        <pc:spChg chg="mod ord">
          <ac:chgData name="Cristian Chilipirea" userId="34ab170da5908fc4" providerId="LiveId" clId="{D7DA5927-D473-4AEE-8BEF-0909585F6886}" dt="2021-03-10T20:38:46.550" v="204" actId="207"/>
          <ac:spMkLst>
            <pc:docMk/>
            <pc:sldMk cId="1366264842" sldId="571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3" creationId="{7BABC046-50BF-4131-92C9-B0C2AC9526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4" creationId="{C7DE4BF6-7E89-4206-B154-C6CE2F1E141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59.236" v="207" actId="478"/>
        <pc:sldMkLst>
          <pc:docMk/>
          <pc:sldMk cId="3669751550" sldId="572"/>
        </pc:sldMkLst>
        <pc:spChg chg="mod ord">
          <ac:chgData name="Cristian Chilipirea" userId="34ab170da5908fc4" providerId="LiveId" clId="{D7DA5927-D473-4AEE-8BEF-0909585F6886}" dt="2021-03-10T20:38:56.491" v="206" actId="207"/>
          <ac:spMkLst>
            <pc:docMk/>
            <pc:sldMk cId="3669751550" sldId="572"/>
            <ac:spMk id="2" creationId="{2E1123CB-672F-4034-810E-FAE5ED2E238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9751550" sldId="572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38:59.236" v="207" actId="478"/>
          <ac:spMkLst>
            <pc:docMk/>
            <pc:sldMk cId="3669751550" sldId="572"/>
            <ac:spMk id="5" creationId="{88F72CD4-8754-417B-89FD-7CCC83426468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4:19.929" v="401" actId="478"/>
        <pc:sldMkLst>
          <pc:docMk/>
          <pc:sldMk cId="3177038434" sldId="573"/>
        </pc:sldMkLst>
        <pc:spChg chg="add del mod ord">
          <ac:chgData name="Cristian Chilipirea" userId="34ab170da5908fc4" providerId="LiveId" clId="{D7DA5927-D473-4AEE-8BEF-0909585F6886}" dt="2021-03-10T20:40:00.897" v="218" actId="478"/>
          <ac:spMkLst>
            <pc:docMk/>
            <pc:sldMk cId="3177038434" sldId="573"/>
            <ac:spMk id="2" creationId="{4573E853-075D-487A-B2CE-882C961C70A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77038434" sldId="57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58.180" v="217" actId="207"/>
          <ac:spMkLst>
            <pc:docMk/>
            <pc:sldMk cId="3177038434" sldId="57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4:19.929" v="401" actId="478"/>
          <ac:cxnSpMkLst>
            <pc:docMk/>
            <pc:sldMk cId="3177038434" sldId="573"/>
            <ac:cxnSpMk id="70" creationId="{9FFFA5E0-7566-41E1-814F-805E6739D52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9.354" v="400" actId="478"/>
          <ac:cxnSpMkLst>
            <pc:docMk/>
            <pc:sldMk cId="3177038434" sldId="573"/>
            <ac:cxnSpMk id="72" creationId="{9CB3B8DD-8DA6-40A6-8617-FDF84933964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22.668" v="403" actId="478"/>
        <pc:sldMkLst>
          <pc:docMk/>
          <pc:sldMk cId="122722494" sldId="574"/>
        </pc:sldMkLst>
        <pc:spChg chg="add del mod ord">
          <ac:chgData name="Cristian Chilipirea" userId="34ab170da5908fc4" providerId="LiveId" clId="{D7DA5927-D473-4AEE-8BEF-0909585F6886}" dt="2021-03-10T20:39:28.420" v="212" actId="478"/>
          <ac:spMkLst>
            <pc:docMk/>
            <pc:sldMk cId="122722494" sldId="574"/>
            <ac:spMk id="2" creationId="{1B1FDF2E-448B-46E5-A1E3-288E0D83B90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31.215" v="213" actId="207"/>
          <ac:spMkLst>
            <pc:docMk/>
            <pc:sldMk cId="122722494" sldId="57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6" creationId="{8B663E60-A17F-48B6-8A6B-0DD11CD54235}"/>
          </ac:spMkLst>
        </pc:spChg>
        <pc:graphicFrameChg chg="mod">
          <ac:chgData name="Cristian Chilipirea" userId="34ab170da5908fc4" providerId="LiveId" clId="{D7DA5927-D473-4AEE-8BEF-0909585F6886}" dt="2021-03-10T20:39:52.526" v="216" actId="1076"/>
          <ac:graphicFrameMkLst>
            <pc:docMk/>
            <pc:sldMk cId="122722494" sldId="574"/>
            <ac:graphicFrameMk id="54" creationId="{09AFEAE2-A08E-40B3-BB2F-BD110414058E}"/>
          </ac:graphicFrameMkLst>
        </pc:graphicFrameChg>
        <pc:cxnChg chg="add del mod">
          <ac:chgData name="Cristian Chilipirea" userId="34ab170da5908fc4" providerId="LiveId" clId="{D7DA5927-D473-4AEE-8BEF-0909585F6886}" dt="2021-03-10T20:54:22.668" v="403" actId="478"/>
          <ac:cxnSpMkLst>
            <pc:docMk/>
            <pc:sldMk cId="122722494" sldId="574"/>
            <ac:cxnSpMk id="5" creationId="{FC590E98-376F-48D9-8C84-A203925D642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21.777" v="402" actId="478"/>
          <ac:cxnSpMkLst>
            <pc:docMk/>
            <pc:sldMk cId="122722494" sldId="574"/>
            <ac:cxnSpMk id="72" creationId="{AE217EFB-1892-4AA9-BE9A-6C7C4D31F13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80" creationId="{F1325948-2FA1-49D7-8B03-54D04B9F5E3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6.641" v="399" actId="478"/>
        <pc:sldMkLst>
          <pc:docMk/>
          <pc:sldMk cId="2410431790" sldId="575"/>
        </pc:sldMkLst>
        <pc:spChg chg="add del mod ord">
          <ac:chgData name="Cristian Chilipirea" userId="34ab170da5908fc4" providerId="LiveId" clId="{D7DA5927-D473-4AEE-8BEF-0909585F6886}" dt="2021-03-10T20:41:25.577" v="227" actId="478"/>
          <ac:spMkLst>
            <pc:docMk/>
            <pc:sldMk cId="2410431790" sldId="575"/>
            <ac:spMk id="3" creationId="{A1BB757E-20C7-49B3-B629-F1885C92AD3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10431790" sldId="57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1:28.040" v="229" actId="207"/>
          <ac:spMkLst>
            <pc:docMk/>
            <pc:sldMk cId="2410431790" sldId="57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6.641" v="399" actId="478"/>
          <ac:cxnSpMkLst>
            <pc:docMk/>
            <pc:sldMk cId="2410431790" sldId="575"/>
            <ac:cxnSpMk id="72" creationId="{FBBCCDCE-7055-4B2B-A44D-03CCFA3087D3}"/>
          </ac:cxnSpMkLst>
        </pc:cxnChg>
        <pc:cxnChg chg="add del mod">
          <ac:chgData name="Cristian Chilipirea" userId="34ab170da5908fc4" providerId="LiveId" clId="{D7DA5927-D473-4AEE-8BEF-0909585F6886}" dt="2021-03-10T20:54:15.988" v="398" actId="478"/>
          <ac:cxnSpMkLst>
            <pc:docMk/>
            <pc:sldMk cId="2410431790" sldId="575"/>
            <ac:cxnSpMk id="73" creationId="{79751D29-0355-4FD1-A481-A0B976AFB57E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4.219" v="397" actId="478"/>
        <pc:sldMkLst>
          <pc:docMk/>
          <pc:sldMk cId="279889900" sldId="576"/>
        </pc:sldMkLst>
        <pc:spChg chg="add del mod ord">
          <ac:chgData name="Cristian Chilipirea" userId="34ab170da5908fc4" providerId="LiveId" clId="{D7DA5927-D473-4AEE-8BEF-0909585F6886}" dt="2021-03-10T20:46:19.565" v="313" actId="478"/>
          <ac:spMkLst>
            <pc:docMk/>
            <pc:sldMk cId="279889900" sldId="576"/>
            <ac:spMk id="3" creationId="{44A3219C-294A-42C0-9323-E60493C775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889900" sldId="57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21.113" v="307" actId="207"/>
          <ac:spMkLst>
            <pc:docMk/>
            <pc:sldMk cId="279889900" sldId="57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4.219" v="397" actId="478"/>
          <ac:cxnSpMkLst>
            <pc:docMk/>
            <pc:sldMk cId="279889900" sldId="576"/>
            <ac:cxnSpMk id="72" creationId="{159D35FB-FE73-4329-B8AE-68AEB9C9FA72}"/>
          </ac:cxnSpMkLst>
        </pc:cxnChg>
        <pc:cxnChg chg="add del mod">
          <ac:chgData name="Cristian Chilipirea" userId="34ab170da5908fc4" providerId="LiveId" clId="{D7DA5927-D473-4AEE-8BEF-0909585F6886}" dt="2021-03-10T20:54:13.334" v="396" actId="478"/>
          <ac:cxnSpMkLst>
            <pc:docMk/>
            <pc:sldMk cId="279889900" sldId="576"/>
            <ac:cxnSpMk id="73" creationId="{C6946576-4731-4FFF-800A-DDD4ABE3360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1.037" v="395" actId="478"/>
        <pc:sldMkLst>
          <pc:docMk/>
          <pc:sldMk cId="3419999415" sldId="577"/>
        </pc:sldMkLst>
        <pc:spChg chg="add del mod ord">
          <ac:chgData name="Cristian Chilipirea" userId="34ab170da5908fc4" providerId="LiveId" clId="{D7DA5927-D473-4AEE-8BEF-0909585F6886}" dt="2021-03-10T20:46:58.900" v="316" actId="478"/>
          <ac:spMkLst>
            <pc:docMk/>
            <pc:sldMk cId="3419999415" sldId="577"/>
            <ac:spMk id="3" creationId="{85688679-66A0-4E68-83C5-3B337C4FA91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19999415" sldId="57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8.495" v="306" actId="207"/>
          <ac:spMkLst>
            <pc:docMk/>
            <pc:sldMk cId="3419999415" sldId="57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1.037" v="395" actId="478"/>
          <ac:cxnSpMkLst>
            <pc:docMk/>
            <pc:sldMk cId="3419999415" sldId="577"/>
            <ac:cxnSpMk id="72" creationId="{CB46B49D-901C-43B5-8849-E2093C9EFEB6}"/>
          </ac:cxnSpMkLst>
        </pc:cxnChg>
        <pc:cxnChg chg="add del mod">
          <ac:chgData name="Cristian Chilipirea" userId="34ab170da5908fc4" providerId="LiveId" clId="{D7DA5927-D473-4AEE-8BEF-0909585F6886}" dt="2021-03-10T20:54:10.190" v="394" actId="478"/>
          <ac:cxnSpMkLst>
            <pc:docMk/>
            <pc:sldMk cId="3419999415" sldId="577"/>
            <ac:cxnSpMk id="73" creationId="{CD2E21BE-84DD-472B-A0F3-29B46C73B06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7.244" v="393" actId="478"/>
        <pc:sldMkLst>
          <pc:docMk/>
          <pc:sldMk cId="2397723803" sldId="578"/>
        </pc:sldMkLst>
        <pc:spChg chg="add del mod ord">
          <ac:chgData name="Cristian Chilipirea" userId="34ab170da5908fc4" providerId="LiveId" clId="{D7DA5927-D473-4AEE-8BEF-0909585F6886}" dt="2021-03-10T20:47:19.412" v="318" actId="478"/>
          <ac:spMkLst>
            <pc:docMk/>
            <pc:sldMk cId="2397723803" sldId="578"/>
            <ac:spMk id="3" creationId="{ACE29D3C-47BB-4F46-B442-9192FEF723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397723803" sldId="57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4.664" v="305" actId="207"/>
          <ac:spMkLst>
            <pc:docMk/>
            <pc:sldMk cId="2397723803" sldId="57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7.244" v="393" actId="478"/>
          <ac:cxnSpMkLst>
            <pc:docMk/>
            <pc:sldMk cId="2397723803" sldId="578"/>
            <ac:cxnSpMk id="72" creationId="{DBF311EE-6A30-4292-925B-196FE03010CE}"/>
          </ac:cxnSpMkLst>
        </pc:cxnChg>
        <pc:cxnChg chg="add del mod">
          <ac:chgData name="Cristian Chilipirea" userId="34ab170da5908fc4" providerId="LiveId" clId="{D7DA5927-D473-4AEE-8BEF-0909585F6886}" dt="2021-03-10T20:54:06.240" v="392" actId="478"/>
          <ac:cxnSpMkLst>
            <pc:docMk/>
            <pc:sldMk cId="2397723803" sldId="578"/>
            <ac:cxnSpMk id="73" creationId="{30044C5D-5656-4A44-989D-5EFFD9B7771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4.077" v="391" actId="478"/>
        <pc:sldMkLst>
          <pc:docMk/>
          <pc:sldMk cId="1877249178" sldId="579"/>
        </pc:sldMkLst>
        <pc:spChg chg="add del mod ord">
          <ac:chgData name="Cristian Chilipirea" userId="34ab170da5908fc4" providerId="LiveId" clId="{D7DA5927-D473-4AEE-8BEF-0909585F6886}" dt="2021-03-10T20:47:37.501" v="320" actId="478"/>
          <ac:spMkLst>
            <pc:docMk/>
            <pc:sldMk cId="1877249178" sldId="579"/>
            <ac:spMk id="3" creationId="{7D0588A9-9C85-4CC3-8758-7E9F98CD020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77249178" sldId="57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1.164" v="304" actId="207"/>
          <ac:spMkLst>
            <pc:docMk/>
            <pc:sldMk cId="1877249178" sldId="57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4.077" v="391" actId="478"/>
          <ac:cxnSpMkLst>
            <pc:docMk/>
            <pc:sldMk cId="1877249178" sldId="579"/>
            <ac:cxnSpMk id="72" creationId="{E351C564-7B38-4941-824E-C630042AB51F}"/>
          </ac:cxnSpMkLst>
        </pc:cxnChg>
        <pc:cxnChg chg="add del mod">
          <ac:chgData name="Cristian Chilipirea" userId="34ab170da5908fc4" providerId="LiveId" clId="{D7DA5927-D473-4AEE-8BEF-0909585F6886}" dt="2021-03-10T20:54:03.532" v="390" actId="478"/>
          <ac:cxnSpMkLst>
            <pc:docMk/>
            <pc:sldMk cId="1877249178" sldId="579"/>
            <ac:cxnSpMk id="73" creationId="{30FAC0F1-946F-447F-93D0-04A04BA38C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8.813" v="389" actId="478"/>
        <pc:sldMkLst>
          <pc:docMk/>
          <pc:sldMk cId="1581255958" sldId="580"/>
        </pc:sldMkLst>
        <pc:spChg chg="add del mod ord">
          <ac:chgData name="Cristian Chilipirea" userId="34ab170da5908fc4" providerId="LiveId" clId="{D7DA5927-D473-4AEE-8BEF-0909585F6886}" dt="2021-03-10T20:47:58.360" v="322" actId="478"/>
          <ac:spMkLst>
            <pc:docMk/>
            <pc:sldMk cId="1581255958" sldId="580"/>
            <ac:spMk id="3" creationId="{3387970D-D44C-46DE-A0C9-625B874F088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581255958" sldId="58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7.548" v="303" actId="207"/>
          <ac:spMkLst>
            <pc:docMk/>
            <pc:sldMk cId="1581255958" sldId="58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8.813" v="389" actId="478"/>
          <ac:cxnSpMkLst>
            <pc:docMk/>
            <pc:sldMk cId="1581255958" sldId="580"/>
            <ac:cxnSpMk id="72" creationId="{2B5DA114-A88E-463F-B929-49171A69AE06}"/>
          </ac:cxnSpMkLst>
        </pc:cxnChg>
        <pc:cxnChg chg="add del mod">
          <ac:chgData name="Cristian Chilipirea" userId="34ab170da5908fc4" providerId="LiveId" clId="{D7DA5927-D473-4AEE-8BEF-0909585F6886}" dt="2021-03-10T20:53:57.853" v="388" actId="478"/>
          <ac:cxnSpMkLst>
            <pc:docMk/>
            <pc:sldMk cId="1581255958" sldId="580"/>
            <ac:cxnSpMk id="73" creationId="{4942834C-7E0B-4D5F-87C9-0A22821586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5.421" v="387" actId="478"/>
        <pc:sldMkLst>
          <pc:docMk/>
          <pc:sldMk cId="500337889" sldId="581"/>
        </pc:sldMkLst>
        <pc:spChg chg="add del mod ord">
          <ac:chgData name="Cristian Chilipirea" userId="34ab170da5908fc4" providerId="LiveId" clId="{D7DA5927-D473-4AEE-8BEF-0909585F6886}" dt="2021-03-10T20:48:19.661" v="324" actId="478"/>
          <ac:spMkLst>
            <pc:docMk/>
            <pc:sldMk cId="500337889" sldId="581"/>
            <ac:spMk id="3" creationId="{7BB0F1C0-CD90-4D90-AD1C-A6DECC98928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00337889" sldId="58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3.877" v="302" actId="207"/>
          <ac:spMkLst>
            <pc:docMk/>
            <pc:sldMk cId="500337889" sldId="58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5.421" v="387" actId="478"/>
          <ac:cxnSpMkLst>
            <pc:docMk/>
            <pc:sldMk cId="500337889" sldId="581"/>
            <ac:cxnSpMk id="72" creationId="{C0F7C788-A7E4-48A1-AB8B-A986D00B609B}"/>
          </ac:cxnSpMkLst>
        </pc:cxnChg>
        <pc:cxnChg chg="add del mod">
          <ac:chgData name="Cristian Chilipirea" userId="34ab170da5908fc4" providerId="LiveId" clId="{D7DA5927-D473-4AEE-8BEF-0909585F6886}" dt="2021-03-10T20:53:54.991" v="386" actId="478"/>
          <ac:cxnSpMkLst>
            <pc:docMk/>
            <pc:sldMk cId="500337889" sldId="581"/>
            <ac:cxnSpMk id="73" creationId="{F28893DA-0DC4-43A7-9282-9464D8D4DA9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3.390" v="385" actId="478"/>
        <pc:sldMkLst>
          <pc:docMk/>
          <pc:sldMk cId="2232898974" sldId="582"/>
        </pc:sldMkLst>
        <pc:spChg chg="add del mod ord">
          <ac:chgData name="Cristian Chilipirea" userId="34ab170da5908fc4" providerId="LiveId" clId="{D7DA5927-D473-4AEE-8BEF-0909585F6886}" dt="2021-03-10T20:48:37.145" v="326" actId="478"/>
          <ac:spMkLst>
            <pc:docMk/>
            <pc:sldMk cId="2232898974" sldId="582"/>
            <ac:spMk id="2" creationId="{8C73B5CF-99BE-4F51-9D1E-400F50682AE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2898974" sldId="58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0.525" v="301" actId="207"/>
          <ac:spMkLst>
            <pc:docMk/>
            <pc:sldMk cId="2232898974" sldId="58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3.390" v="385" actId="478"/>
          <ac:cxnSpMkLst>
            <pc:docMk/>
            <pc:sldMk cId="2232898974" sldId="582"/>
            <ac:cxnSpMk id="70" creationId="{0F08DC7F-63F3-4C6A-BC67-EE27017326C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2.431" v="384" actId="478"/>
          <ac:cxnSpMkLst>
            <pc:docMk/>
            <pc:sldMk cId="2232898974" sldId="582"/>
            <ac:cxnSpMk id="73" creationId="{236C9244-DD9C-4C0E-9B2A-15EAD15834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0.148" v="383" actId="478"/>
        <pc:sldMkLst>
          <pc:docMk/>
          <pc:sldMk cId="4200189439" sldId="583"/>
        </pc:sldMkLst>
        <pc:spChg chg="add del mod ord">
          <ac:chgData name="Cristian Chilipirea" userId="34ab170da5908fc4" providerId="LiveId" clId="{D7DA5927-D473-4AEE-8BEF-0909585F6886}" dt="2021-03-10T20:48:54.556" v="328" actId="478"/>
          <ac:spMkLst>
            <pc:docMk/>
            <pc:sldMk cId="4200189439" sldId="583"/>
            <ac:spMk id="3" creationId="{B4E896BB-EEBF-4A3B-A913-BE7149C1AAB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200189439" sldId="58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7.146" v="300" actId="207"/>
          <ac:spMkLst>
            <pc:docMk/>
            <pc:sldMk cId="4200189439" sldId="58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0.148" v="383" actId="478"/>
          <ac:cxnSpMkLst>
            <pc:docMk/>
            <pc:sldMk cId="4200189439" sldId="583"/>
            <ac:cxnSpMk id="70" creationId="{5012FB57-B43E-4111-B592-040B925174C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9.607" v="382" actId="478"/>
          <ac:cxnSpMkLst>
            <pc:docMk/>
            <pc:sldMk cId="4200189439" sldId="583"/>
            <ac:cxnSpMk id="72" creationId="{DFDC2A21-2305-4322-9713-DB4A51181DDF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7.261" v="381" actId="478"/>
        <pc:sldMkLst>
          <pc:docMk/>
          <pc:sldMk cId="4007162756" sldId="584"/>
        </pc:sldMkLst>
        <pc:spChg chg="add del mod ord">
          <ac:chgData name="Cristian Chilipirea" userId="34ab170da5908fc4" providerId="LiveId" clId="{D7DA5927-D473-4AEE-8BEF-0909585F6886}" dt="2021-03-10T20:49:06.681" v="330" actId="478"/>
          <ac:spMkLst>
            <pc:docMk/>
            <pc:sldMk cId="4007162756" sldId="584"/>
            <ac:spMk id="3" creationId="{73642278-1CF4-483D-A85F-DEC05110DE7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07162756" sldId="58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4.492" v="299" actId="207"/>
          <ac:spMkLst>
            <pc:docMk/>
            <pc:sldMk cId="4007162756" sldId="58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7.261" v="381" actId="478"/>
          <ac:cxnSpMkLst>
            <pc:docMk/>
            <pc:sldMk cId="4007162756" sldId="584"/>
            <ac:cxnSpMk id="70" creationId="{CF772CF8-C5B8-4262-9EE8-890EDF77AD8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6.742" v="380" actId="478"/>
          <ac:cxnSpMkLst>
            <pc:docMk/>
            <pc:sldMk cId="4007162756" sldId="584"/>
            <ac:cxnSpMk id="72" creationId="{51007AFB-E62D-4CB0-A833-85BBBCEAB68E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73248128" sldId="58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44.410" v="379" actId="478"/>
        <pc:sldMkLst>
          <pc:docMk/>
          <pc:sldMk cId="3716022509" sldId="585"/>
        </pc:sldMkLst>
        <pc:spChg chg="add del mod ord">
          <ac:chgData name="Cristian Chilipirea" userId="34ab170da5908fc4" providerId="LiveId" clId="{D7DA5927-D473-4AEE-8BEF-0909585F6886}" dt="2021-03-10T20:49:33.093" v="332" actId="478"/>
          <ac:spMkLst>
            <pc:docMk/>
            <pc:sldMk cId="3716022509" sldId="585"/>
            <ac:spMk id="3" creationId="{4F7E6CED-6F5D-4DF7-85E5-D35737EAE89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716022509" sldId="58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0.527" v="298" actId="207"/>
          <ac:spMkLst>
            <pc:docMk/>
            <pc:sldMk cId="3716022509" sldId="58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4.410" v="379" actId="478"/>
          <ac:cxnSpMkLst>
            <pc:docMk/>
            <pc:sldMk cId="3716022509" sldId="585"/>
            <ac:cxnSpMk id="70" creationId="{3272C5BB-BE42-4C33-AA40-6D144EDA03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3.954" v="378" actId="478"/>
          <ac:cxnSpMkLst>
            <pc:docMk/>
            <pc:sldMk cId="3716022509" sldId="585"/>
            <ac:cxnSpMk id="72" creationId="{8484813C-6152-4768-802A-00F614F7574E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1.953" v="377" actId="478"/>
        <pc:sldMkLst>
          <pc:docMk/>
          <pc:sldMk cId="466678500" sldId="586"/>
        </pc:sldMkLst>
        <pc:spChg chg="add del mod ord">
          <ac:chgData name="Cristian Chilipirea" userId="34ab170da5908fc4" providerId="LiveId" clId="{D7DA5927-D473-4AEE-8BEF-0909585F6886}" dt="2021-03-10T20:49:45.081" v="334" actId="478"/>
          <ac:spMkLst>
            <pc:docMk/>
            <pc:sldMk cId="466678500" sldId="586"/>
            <ac:spMk id="3" creationId="{D4C5DFE8-2E06-400F-AF38-23A6F52D35E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66678500" sldId="58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8.003" v="297" actId="207"/>
          <ac:spMkLst>
            <pc:docMk/>
            <pc:sldMk cId="466678500" sldId="58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1.953" v="377" actId="478"/>
          <ac:cxnSpMkLst>
            <pc:docMk/>
            <pc:sldMk cId="466678500" sldId="586"/>
            <ac:cxnSpMk id="70" creationId="{645AA4A3-B9E6-4B1B-996B-B9CD8C0D0A0E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1.422" v="376" actId="478"/>
          <ac:cxnSpMkLst>
            <pc:docMk/>
            <pc:sldMk cId="466678500" sldId="586"/>
            <ac:cxnSpMk id="72" creationId="{78341167-F27F-465E-B8C2-C3393F9BBA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38310151" sldId="586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8.169" v="375" actId="478"/>
        <pc:sldMkLst>
          <pc:docMk/>
          <pc:sldMk cId="1085850107" sldId="587"/>
        </pc:sldMkLst>
        <pc:spChg chg="add del mod ord">
          <ac:chgData name="Cristian Chilipirea" userId="34ab170da5908fc4" providerId="LiveId" clId="{D7DA5927-D473-4AEE-8BEF-0909585F6886}" dt="2021-03-10T20:50:04.289" v="336" actId="478"/>
          <ac:spMkLst>
            <pc:docMk/>
            <pc:sldMk cId="1085850107" sldId="587"/>
            <ac:spMk id="3" creationId="{161B4D0F-6B61-47DB-A252-FD8369F92A5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5850107" sldId="58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3.842" v="296" actId="207"/>
          <ac:spMkLst>
            <pc:docMk/>
            <pc:sldMk cId="1085850107" sldId="58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8.169" v="375" actId="478"/>
          <ac:cxnSpMkLst>
            <pc:docMk/>
            <pc:sldMk cId="1085850107" sldId="587"/>
            <ac:cxnSpMk id="70" creationId="{17550682-4443-4753-AB42-38E3AF147E10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7.692" v="374" actId="478"/>
          <ac:cxnSpMkLst>
            <pc:docMk/>
            <pc:sldMk cId="1085850107" sldId="587"/>
            <ac:cxnSpMk id="72" creationId="{D8189A11-59C1-4F00-AD15-629A71832B6E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88151205" sldId="587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5.665" v="373" actId="478"/>
        <pc:sldMkLst>
          <pc:docMk/>
          <pc:sldMk cId="761443777" sldId="588"/>
        </pc:sldMkLst>
        <pc:spChg chg="add del mod ord">
          <ac:chgData name="Cristian Chilipirea" userId="34ab170da5908fc4" providerId="LiveId" clId="{D7DA5927-D473-4AEE-8BEF-0909585F6886}" dt="2021-03-10T20:50:20.673" v="338" actId="478"/>
          <ac:spMkLst>
            <pc:docMk/>
            <pc:sldMk cId="761443777" sldId="588"/>
            <ac:spMk id="3" creationId="{5FF0DD24-551E-4707-9DF9-35B9D2B5B3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61443777" sldId="58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0.776" v="295" actId="207"/>
          <ac:spMkLst>
            <pc:docMk/>
            <pc:sldMk cId="761443777" sldId="58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5.665" v="373" actId="478"/>
          <ac:cxnSpMkLst>
            <pc:docMk/>
            <pc:sldMk cId="761443777" sldId="588"/>
            <ac:cxnSpMk id="70" creationId="{3C0C0A4B-2A72-4947-B582-E227F33C656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5.091" v="372" actId="478"/>
          <ac:cxnSpMkLst>
            <pc:docMk/>
            <pc:sldMk cId="761443777" sldId="588"/>
            <ac:cxnSpMk id="72" creationId="{B6189701-14AC-49C9-ADC5-7DF7DA2B191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1471145" sldId="588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1.321" v="371" actId="478"/>
        <pc:sldMkLst>
          <pc:docMk/>
          <pc:sldMk cId="108313471" sldId="589"/>
        </pc:sldMkLst>
        <pc:spChg chg="add del mod ord">
          <ac:chgData name="Cristian Chilipirea" userId="34ab170da5908fc4" providerId="LiveId" clId="{D7DA5927-D473-4AEE-8BEF-0909585F6886}" dt="2021-03-10T20:50:36.705" v="340" actId="478"/>
          <ac:spMkLst>
            <pc:docMk/>
            <pc:sldMk cId="108313471" sldId="589"/>
            <ac:spMk id="3" creationId="{461F9F83-84B9-45BE-8E9B-3C709E1A03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313471" sldId="58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7.048" v="294" actId="207"/>
          <ac:spMkLst>
            <pc:docMk/>
            <pc:sldMk cId="108313471" sldId="58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1.321" v="371" actId="478"/>
          <ac:cxnSpMkLst>
            <pc:docMk/>
            <pc:sldMk cId="108313471" sldId="589"/>
            <ac:cxnSpMk id="70" creationId="{055CC18E-B8EA-4A08-AB00-DDD8636269C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0.785" v="370" actId="478"/>
          <ac:cxnSpMkLst>
            <pc:docMk/>
            <pc:sldMk cId="108313471" sldId="589"/>
            <ac:cxnSpMk id="72" creationId="{9390F379-6D35-4115-9A5B-263AA6A20D6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28197973" sldId="5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87048085" sldId="590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7.257" v="369" actId="478"/>
        <pc:sldMkLst>
          <pc:docMk/>
          <pc:sldMk cId="2850108714" sldId="590"/>
        </pc:sldMkLst>
        <pc:spChg chg="add del mod ord">
          <ac:chgData name="Cristian Chilipirea" userId="34ab170da5908fc4" providerId="LiveId" clId="{D7DA5927-D473-4AEE-8BEF-0909585F6886}" dt="2021-03-10T20:51:03.093" v="342" actId="478"/>
          <ac:spMkLst>
            <pc:docMk/>
            <pc:sldMk cId="2850108714" sldId="590"/>
            <ac:spMk id="3" creationId="{0F02F75A-CEE5-4A91-AE87-0AFBFE1811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50108714" sldId="59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4.582" v="293" actId="207"/>
          <ac:spMkLst>
            <pc:docMk/>
            <pc:sldMk cId="2850108714" sldId="59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7.257" v="369" actId="478"/>
          <ac:cxnSpMkLst>
            <pc:docMk/>
            <pc:sldMk cId="2850108714" sldId="590"/>
            <ac:cxnSpMk id="70" creationId="{7C08989F-E90A-471A-B2A0-A9CA7837823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6.641" v="368" actId="478"/>
          <ac:cxnSpMkLst>
            <pc:docMk/>
            <pc:sldMk cId="2850108714" sldId="590"/>
            <ac:cxnSpMk id="72" creationId="{91DC1EE4-CFA7-4AD4-9CCE-D76B555B0F5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23.705" v="367" actId="478"/>
        <pc:sldMkLst>
          <pc:docMk/>
          <pc:sldMk cId="321793941" sldId="591"/>
        </pc:sldMkLst>
        <pc:spChg chg="add del mod ord">
          <ac:chgData name="Cristian Chilipirea" userId="34ab170da5908fc4" providerId="LiveId" clId="{D7DA5927-D473-4AEE-8BEF-0909585F6886}" dt="2021-03-10T20:51:17.618" v="344" actId="478"/>
          <ac:spMkLst>
            <pc:docMk/>
            <pc:sldMk cId="321793941" sldId="591"/>
            <ac:spMk id="3" creationId="{B62718D3-6CC4-4691-B20D-E93AA9FC94A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21793941" sldId="59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1.649" v="292" actId="207"/>
          <ac:spMkLst>
            <pc:docMk/>
            <pc:sldMk cId="321793941" sldId="59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3.705" v="367" actId="478"/>
          <ac:cxnSpMkLst>
            <pc:docMk/>
            <pc:sldMk cId="321793941" sldId="591"/>
            <ac:cxnSpMk id="70" creationId="{7FBD6EA3-93F3-4EAA-AEA4-3F99D9F2271F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3.129" v="366" actId="478"/>
          <ac:cxnSpMkLst>
            <pc:docMk/>
            <pc:sldMk cId="321793941" sldId="591"/>
            <ac:cxnSpMk id="72" creationId="{F8285B87-CD95-424D-A31D-E6CFCCDD3D8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31174030" sldId="591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0.921" v="365" actId="478"/>
        <pc:sldMkLst>
          <pc:docMk/>
          <pc:sldMk cId="1634983897" sldId="592"/>
        </pc:sldMkLst>
        <pc:spChg chg="add del mod ord">
          <ac:chgData name="Cristian Chilipirea" userId="34ab170da5908fc4" providerId="LiveId" clId="{D7DA5927-D473-4AEE-8BEF-0909585F6886}" dt="2021-03-10T20:51:40.477" v="346" actId="478"/>
          <ac:spMkLst>
            <pc:docMk/>
            <pc:sldMk cId="1634983897" sldId="592"/>
            <ac:spMk id="3" creationId="{F763D126-62C0-4DB5-80D9-4A191E9F204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34983897" sldId="59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7.815" v="291" actId="207"/>
          <ac:spMkLst>
            <pc:docMk/>
            <pc:sldMk cId="1634983897" sldId="59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0.921" v="365" actId="478"/>
          <ac:cxnSpMkLst>
            <pc:docMk/>
            <pc:sldMk cId="1634983897" sldId="592"/>
            <ac:cxnSpMk id="70" creationId="{8F194546-DE35-4698-A60D-28A53825773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0.065" v="364" actId="478"/>
          <ac:cxnSpMkLst>
            <pc:docMk/>
            <pc:sldMk cId="1634983897" sldId="592"/>
            <ac:cxnSpMk id="72" creationId="{133CBE88-06D5-4C11-8793-BA4909A2796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21651538" sldId="592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7.609" v="363" actId="478"/>
        <pc:sldMkLst>
          <pc:docMk/>
          <pc:sldMk cId="1149418056" sldId="593"/>
        </pc:sldMkLst>
        <pc:spChg chg="add del mod ord">
          <ac:chgData name="Cristian Chilipirea" userId="34ab170da5908fc4" providerId="LiveId" clId="{D7DA5927-D473-4AEE-8BEF-0909585F6886}" dt="2021-03-10T20:51:54.113" v="348" actId="478"/>
          <ac:spMkLst>
            <pc:docMk/>
            <pc:sldMk cId="1149418056" sldId="593"/>
            <ac:spMk id="3" creationId="{9CFD65F1-9C5E-4D5D-BA4A-A068480A707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49418056" sldId="59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4.765" v="290" actId="207"/>
          <ac:spMkLst>
            <pc:docMk/>
            <pc:sldMk cId="1149418056" sldId="59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7.609" v="363" actId="478"/>
          <ac:cxnSpMkLst>
            <pc:docMk/>
            <pc:sldMk cId="1149418056" sldId="593"/>
            <ac:cxnSpMk id="70" creationId="{3A9304E3-F2B2-45A8-9CA5-5525B00BE580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6.978" v="362" actId="478"/>
          <ac:cxnSpMkLst>
            <pc:docMk/>
            <pc:sldMk cId="1149418056" sldId="593"/>
            <ac:cxnSpMk id="72" creationId="{7AC0819C-583A-46A1-9861-C29D6671980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92642322" sldId="5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878214405" sldId="594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4.530" v="361" actId="478"/>
        <pc:sldMkLst>
          <pc:docMk/>
          <pc:sldMk cId="1649685948" sldId="594"/>
        </pc:sldMkLst>
        <pc:spChg chg="add del mod ord">
          <ac:chgData name="Cristian Chilipirea" userId="34ab170da5908fc4" providerId="LiveId" clId="{D7DA5927-D473-4AEE-8BEF-0909585F6886}" dt="2021-03-10T20:52:31.030" v="350" actId="478"/>
          <ac:spMkLst>
            <pc:docMk/>
            <pc:sldMk cId="1649685948" sldId="594"/>
            <ac:spMk id="3" creationId="{2ACF3AAF-EB30-4517-A56A-B9B5B4D292A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49685948" sldId="59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1.884" v="289" actId="207"/>
          <ac:spMkLst>
            <pc:docMk/>
            <pc:sldMk cId="1649685948" sldId="59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4.530" v="361" actId="478"/>
          <ac:cxnSpMkLst>
            <pc:docMk/>
            <pc:sldMk cId="1649685948" sldId="594"/>
            <ac:cxnSpMk id="70" creationId="{F541523A-1651-48DA-81B2-3246B17EF64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3.608" v="360" actId="478"/>
          <ac:cxnSpMkLst>
            <pc:docMk/>
            <pc:sldMk cId="1649685948" sldId="594"/>
            <ac:cxnSpMk id="72" creationId="{708E0CD5-A8BA-4158-A01C-6224E977CD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11.709" v="359" actId="478"/>
        <pc:sldMkLst>
          <pc:docMk/>
          <pc:sldMk cId="2926480314" sldId="595"/>
        </pc:sldMkLst>
        <pc:spChg chg="add del mod ord">
          <ac:chgData name="Cristian Chilipirea" userId="34ab170da5908fc4" providerId="LiveId" clId="{D7DA5927-D473-4AEE-8BEF-0909585F6886}" dt="2021-03-10T20:52:44.957" v="352" actId="478"/>
          <ac:spMkLst>
            <pc:docMk/>
            <pc:sldMk cId="2926480314" sldId="595"/>
            <ac:spMk id="3" creationId="{33346AE1-6F96-4786-B50E-736F7F085D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26480314" sldId="59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8.915" v="288" actId="207"/>
          <ac:spMkLst>
            <pc:docMk/>
            <pc:sldMk cId="2926480314" sldId="59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1.709" v="359" actId="478"/>
          <ac:cxnSpMkLst>
            <pc:docMk/>
            <pc:sldMk cId="2926480314" sldId="595"/>
            <ac:cxnSpMk id="70" creationId="{2DD544C1-0F01-421F-BD4F-4D417A18CD6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1.135" v="358" actId="478"/>
          <ac:cxnSpMkLst>
            <pc:docMk/>
            <pc:sldMk cId="2926480314" sldId="595"/>
            <ac:cxnSpMk id="72" creationId="{FCF7CFF9-75B9-443D-9DA2-5C37A8A6750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81293268" sldId="59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09.576" v="357" actId="478"/>
        <pc:sldMkLst>
          <pc:docMk/>
          <pc:sldMk cId="432684937" sldId="596"/>
        </pc:sldMkLst>
        <pc:spChg chg="add del mod ord">
          <ac:chgData name="Cristian Chilipirea" userId="34ab170da5908fc4" providerId="LiveId" clId="{D7DA5927-D473-4AEE-8BEF-0909585F6886}" dt="2021-03-10T20:52:58.573" v="354" actId="478"/>
          <ac:spMkLst>
            <pc:docMk/>
            <pc:sldMk cId="432684937" sldId="596"/>
            <ac:spMk id="2" creationId="{1DD3E9A3-53E5-4EF2-ABC5-93947F9C863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32684937" sldId="59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5.703" v="287" actId="207"/>
          <ac:spMkLst>
            <pc:docMk/>
            <pc:sldMk cId="432684937" sldId="59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09.576" v="357" actId="478"/>
          <ac:cxnSpMkLst>
            <pc:docMk/>
            <pc:sldMk cId="432684937" sldId="596"/>
            <ac:cxnSpMk id="69" creationId="{CA46C0BF-ECDF-4EBE-9EA7-A33DF620E690}"/>
          </ac:cxnSpMkLst>
        </pc:cxnChg>
        <pc:cxnChg chg="add del mod">
          <ac:chgData name="Cristian Chilipirea" userId="34ab170da5908fc4" providerId="LiveId" clId="{D7DA5927-D473-4AEE-8BEF-0909585F6886}" dt="2021-03-10T20:53:08.889" v="356" actId="478"/>
          <ac:cxnSpMkLst>
            <pc:docMk/>
            <pc:sldMk cId="432684937" sldId="596"/>
            <ac:cxnSpMk id="70" creationId="{D2615A96-A183-456D-AAB4-5694A9827AF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1" creationId="{A698D50D-2A2A-43A9-9E05-6BCE3CB8867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06375257" sldId="596"/>
        </pc:sldMkLst>
      </pc:sldChg>
      <pc:sldChg chg="addSp delSp modSp add mod modClrScheme chgLayout">
        <pc:chgData name="Cristian Chilipirea" userId="34ab170da5908fc4" providerId="LiveId" clId="{D7DA5927-D473-4AEE-8BEF-0909585F6886}" dt="2021-03-10T20:37:39.924" v="193" actId="207"/>
        <pc:sldMkLst>
          <pc:docMk/>
          <pc:sldMk cId="9955651" sldId="597"/>
        </pc:sldMkLst>
        <pc:spChg chg="mod ord">
          <ac:chgData name="Cristian Chilipirea" userId="34ab170da5908fc4" providerId="LiveId" clId="{D7DA5927-D473-4AEE-8BEF-0909585F6886}" dt="2021-03-10T20:37:39.924" v="193" actId="207"/>
          <ac:spMkLst>
            <pc:docMk/>
            <pc:sldMk cId="9955651" sldId="597"/>
            <ac:spMk id="2" creationId="{0DD502D0-A644-4744-8542-A141B632F39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3" creationId="{5FBA71E2-645E-4E0D-8483-BF0653D4842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4" creationId="{251A89E4-B2F9-4AE1-ABDA-989C7BD80069}"/>
          </ac:spMkLst>
        </pc:spChg>
        <pc:spChg chg="del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310689941" sldId="5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11707616" sldId="598"/>
        </pc:sldMkLst>
      </pc:sldChg>
      <pc:sldChg chg="modSp add mod modClrScheme chgLayout">
        <pc:chgData name="Cristian Chilipirea" userId="34ab170da5908fc4" providerId="LiveId" clId="{D7DA5927-D473-4AEE-8BEF-0909585F6886}" dt="2021-03-10T20:37:44.972" v="194" actId="207"/>
        <pc:sldMkLst>
          <pc:docMk/>
          <pc:sldMk cId="3021993017" sldId="598"/>
        </pc:sldMkLst>
        <pc:spChg chg="mod ord">
          <ac:chgData name="Cristian Chilipirea" userId="34ab170da5908fc4" providerId="LiveId" clId="{D7DA5927-D473-4AEE-8BEF-0909585F6886}" dt="2021-03-10T20:37:44.972" v="194" actId="207"/>
          <ac:spMkLst>
            <pc:docMk/>
            <pc:sldMk cId="3021993017" sldId="598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1993017" sldId="598"/>
            <ac:spMk id="4" creationId="{251A89E4-B2F9-4AE1-ABDA-989C7BD80069}"/>
          </ac:spMkLst>
        </pc:spChg>
        <pc:picChg chg="mod ord">
          <ac:chgData name="Cristian Chilipirea" userId="34ab170da5908fc4" providerId="LiveId" clId="{D7DA5927-D473-4AEE-8BEF-0909585F6886}" dt="2021-03-10T20:35:25.800" v="143" actId="700"/>
          <ac:picMkLst>
            <pc:docMk/>
            <pc:sldMk cId="3021993017" sldId="598"/>
            <ac:picMk id="7" creationId="{3C63D915-E4AC-40A6-A29A-E1C60A9F4A40}"/>
          </ac:picMkLst>
        </pc:pic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62520965" sldId="599"/>
        </pc:sldMkLst>
      </pc:sldChg>
      <pc:sldChg chg="modSp add mod modClrScheme chgLayout">
        <pc:chgData name="Cristian Chilipirea" userId="34ab170da5908fc4" providerId="LiveId" clId="{D7DA5927-D473-4AEE-8BEF-0909585F6886}" dt="2021-03-10T20:59:18.600" v="488" actId="207"/>
        <pc:sldMkLst>
          <pc:docMk/>
          <pc:sldMk cId="1062709435" sldId="599"/>
        </pc:sldMkLst>
        <pc:spChg chg="mod ord">
          <ac:chgData name="Cristian Chilipirea" userId="34ab170da5908fc4" providerId="LiveId" clId="{D7DA5927-D473-4AEE-8BEF-0909585F6886}" dt="2021-03-10T20:59:18.600" v="488" actId="207"/>
          <ac:spMkLst>
            <pc:docMk/>
            <pc:sldMk cId="1062709435" sldId="599"/>
            <ac:spMk id="2" creationId="{D9DCAF4D-793B-41BF-B2DB-F387ACC8F9D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3" creationId="{4C502F7E-2F8F-4A4C-9C39-D834D82CB5C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44981453" sldId="600"/>
        </pc:sldMkLst>
      </pc:sldChg>
      <pc:sldChg chg="addSp delSp modSp add mod modClrScheme chgLayout">
        <pc:chgData name="Cristian Chilipirea" userId="34ab170da5908fc4" providerId="LiveId" clId="{D7DA5927-D473-4AEE-8BEF-0909585F6886}" dt="2021-03-10T20:38:05.420" v="196" actId="478"/>
        <pc:sldMkLst>
          <pc:docMk/>
          <pc:sldMk cId="2107148739" sldId="600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2" creationId="{3F6D85B7-3FE6-49D1-B0E2-B0E31CF7BB32}"/>
          </ac:spMkLst>
        </pc:spChg>
        <pc:spChg chg="add del mod ord">
          <ac:chgData name="Cristian Chilipirea" userId="34ab170da5908fc4" providerId="LiveId" clId="{D7DA5927-D473-4AEE-8BEF-0909585F6886}" dt="2021-03-10T20:38:05.420" v="196" actId="478"/>
          <ac:spMkLst>
            <pc:docMk/>
            <pc:sldMk cId="2107148739" sldId="600"/>
            <ac:spMk id="3" creationId="{C718B701-5677-4CAF-B8BB-A6EFAFE8598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4" creationId="{F170D5A4-ABDB-40AB-AF8C-FE745F9ACF4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58.804" v="195" actId="207"/>
        <pc:sldMkLst>
          <pc:docMk/>
          <pc:sldMk cId="586504043" sldId="601"/>
        </pc:sldMkLst>
        <pc:spChg chg="mod ord">
          <ac:chgData name="Cristian Chilipirea" userId="34ab170da5908fc4" providerId="LiveId" clId="{D7DA5927-D473-4AEE-8BEF-0909585F6886}" dt="2021-03-10T20:37:58.804" v="195" actId="207"/>
          <ac:spMkLst>
            <pc:docMk/>
            <pc:sldMk cId="586504043" sldId="601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48613112" sldId="6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85695320" sldId="602"/>
        </pc:sldMkLst>
      </pc:sldChg>
      <pc:sldChg chg="modSp add mod modClrScheme chgLayout">
        <pc:chgData name="Cristian Chilipirea" userId="34ab170da5908fc4" providerId="LiveId" clId="{D7DA5927-D473-4AEE-8BEF-0909585F6886}" dt="2021-03-10T20:38:24.859" v="199" actId="207"/>
        <pc:sldMkLst>
          <pc:docMk/>
          <pc:sldMk cId="2661395145" sldId="602"/>
        </pc:sldMkLst>
        <pc:spChg chg="mod ord">
          <ac:chgData name="Cristian Chilipirea" userId="34ab170da5908fc4" providerId="LiveId" clId="{D7DA5927-D473-4AEE-8BEF-0909585F6886}" dt="2021-03-10T20:38:24.859" v="199" actId="207"/>
          <ac:spMkLst>
            <pc:docMk/>
            <pc:sldMk cId="2661395145" sldId="602"/>
            <ac:spMk id="2" creationId="{53B46A7B-BFB5-4F91-81B7-26E266353A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61395145" sldId="602"/>
            <ac:spMk id="4" creationId="{52268F29-5BD0-48FF-8948-027D928D2423}"/>
          </ac:spMkLst>
        </pc:spChg>
        <pc:spChg chg="mod ord">
          <ac:chgData name="Cristian Chilipirea" userId="34ab170da5908fc4" providerId="LiveId" clId="{D7DA5927-D473-4AEE-8BEF-0909585F6886}" dt="2021-03-10T20:35:26.122" v="147" actId="27636"/>
          <ac:spMkLst>
            <pc:docMk/>
            <pc:sldMk cId="2661395145" sldId="602"/>
            <ac:spMk id="5" creationId="{F9F160A1-1679-4C50-9580-29F5479B73E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20.164" v="198" actId="478"/>
        <pc:sldMkLst>
          <pc:docMk/>
          <pc:sldMk cId="3601361384" sldId="603"/>
        </pc:sldMkLst>
        <pc:spChg chg="mod ord">
          <ac:chgData name="Cristian Chilipirea" userId="34ab170da5908fc4" providerId="LiveId" clId="{D7DA5927-D473-4AEE-8BEF-0909585F6886}" dt="2021-03-10T20:38:17.290" v="197" actId="207"/>
          <ac:spMkLst>
            <pc:docMk/>
            <pc:sldMk cId="3601361384" sldId="603"/>
            <ac:spMk id="2" creationId="{53B46A7B-BFB5-4F91-81B7-26E266353A60}"/>
          </ac:spMkLst>
        </pc:spChg>
        <pc:spChg chg="add del mod ord">
          <ac:chgData name="Cristian Chilipirea" userId="34ab170da5908fc4" providerId="LiveId" clId="{D7DA5927-D473-4AEE-8BEF-0909585F6886}" dt="2021-03-10T20:38:20.164" v="198" actId="478"/>
          <ac:spMkLst>
            <pc:docMk/>
            <pc:sldMk cId="3601361384" sldId="603"/>
            <ac:spMk id="3" creationId="{7049D88F-D036-489C-A1C0-D5781CB6F01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01361384" sldId="603"/>
            <ac:spMk id="4" creationId="{52268F29-5BD0-48FF-8948-027D928D242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84853342" sldId="603"/>
        </pc:sldMkLst>
      </pc:sldChg>
      <pc:sldChg chg="modSp add mod modClrScheme chgLayout">
        <pc:chgData name="Cristian Chilipirea" userId="34ab170da5908fc4" providerId="LiveId" clId="{D7DA5927-D473-4AEE-8BEF-0909585F6886}" dt="2021-03-10T20:38:37.311" v="202" actId="207"/>
        <pc:sldMkLst>
          <pc:docMk/>
          <pc:sldMk cId="3653230811" sldId="604"/>
        </pc:sldMkLst>
        <pc:spChg chg="mod ord">
          <ac:chgData name="Cristian Chilipirea" userId="34ab170da5908fc4" providerId="LiveId" clId="{D7DA5927-D473-4AEE-8BEF-0909585F6886}" dt="2021-03-10T20:38:37.311" v="202" actId="207"/>
          <ac:spMkLst>
            <pc:docMk/>
            <pc:sldMk cId="3653230811" sldId="604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84066094" sldId="6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19897751" sldId="605"/>
        </pc:sldMkLst>
      </pc:sldChg>
      <pc:sldChg chg="modSp add mod modClrScheme chgLayout">
        <pc:chgData name="Cristian Chilipirea" userId="34ab170da5908fc4" providerId="LiveId" clId="{D7DA5927-D473-4AEE-8BEF-0909585F6886}" dt="2021-03-10T20:58:53.911" v="482" actId="790"/>
        <pc:sldMkLst>
          <pc:docMk/>
          <pc:sldMk cId="3022098502" sldId="605"/>
        </pc:sldMkLst>
        <pc:spChg chg="mod ord">
          <ac:chgData name="Cristian Chilipirea" userId="34ab170da5908fc4" providerId="LiveId" clId="{D7DA5927-D473-4AEE-8BEF-0909585F6886}" dt="2021-03-10T20:58:46.155" v="481" actId="207"/>
          <ac:spMkLst>
            <pc:docMk/>
            <pc:sldMk cId="3022098502" sldId="605"/>
            <ac:spMk id="2" creationId="{EF0B8574-B95E-4BBF-8713-6CFFD965A24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2098502" sldId="605"/>
            <ac:spMk id="4" creationId="{E9A40D92-18D7-4503-85E4-4A6EE3ED5F64}"/>
          </ac:spMkLst>
        </pc:spChg>
        <pc:spChg chg="mod ord">
          <ac:chgData name="Cristian Chilipirea" userId="34ab170da5908fc4" providerId="LiveId" clId="{D7DA5927-D473-4AEE-8BEF-0909585F6886}" dt="2021-03-10T20:58:53.911" v="482" actId="790"/>
          <ac:spMkLst>
            <pc:docMk/>
            <pc:sldMk cId="3022098502" sldId="605"/>
            <ac:spMk id="11" creationId="{5C7EBEF0-3555-4A06-A57D-97B0BF9F9E5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29601204" sldId="606"/>
        </pc:sldMkLst>
      </pc:sldChg>
      <pc:sldChg chg="addSp delSp modSp add mod modClrScheme chgLayout">
        <pc:chgData name="Cristian Chilipirea" userId="34ab170da5908fc4" providerId="LiveId" clId="{D7DA5927-D473-4AEE-8BEF-0909585F6886}" dt="2021-03-10T20:59:05.165" v="484" actId="478"/>
        <pc:sldMkLst>
          <pc:docMk/>
          <pc:sldMk cId="2472077983" sldId="606"/>
        </pc:sldMkLst>
        <pc:spChg chg="mod ord">
          <ac:chgData name="Cristian Chilipirea" userId="34ab170da5908fc4" providerId="LiveId" clId="{D7DA5927-D473-4AEE-8BEF-0909585F6886}" dt="2021-03-10T20:59:02.528" v="483" actId="207"/>
          <ac:spMkLst>
            <pc:docMk/>
            <pc:sldMk cId="2472077983" sldId="606"/>
            <ac:spMk id="2" creationId="{CE66E1E2-7342-40BA-9872-BC1474DA4D23}"/>
          </ac:spMkLst>
        </pc:spChg>
        <pc:spChg chg="add del mod ord">
          <ac:chgData name="Cristian Chilipirea" userId="34ab170da5908fc4" providerId="LiveId" clId="{D7DA5927-D473-4AEE-8BEF-0909585F6886}" dt="2021-03-10T20:59:05.165" v="484" actId="478"/>
          <ac:spMkLst>
            <pc:docMk/>
            <pc:sldMk cId="2472077983" sldId="606"/>
            <ac:spMk id="3" creationId="{A2108FEE-969B-46B6-9A06-3D749CE707D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72077983" sldId="606"/>
            <ac:spMk id="4" creationId="{406A7533-A0F3-4784-B6AB-258EA50A154A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9:15.267" v="487" actId="207"/>
        <pc:sldMkLst>
          <pc:docMk/>
          <pc:sldMk cId="365110367" sldId="607"/>
        </pc:sldMkLst>
        <pc:spChg chg="mod ord">
          <ac:chgData name="Cristian Chilipirea" userId="34ab170da5908fc4" providerId="LiveId" clId="{D7DA5927-D473-4AEE-8BEF-0909585F6886}" dt="2021-03-10T20:59:15.267" v="487" actId="207"/>
          <ac:spMkLst>
            <pc:docMk/>
            <pc:sldMk cId="365110367" sldId="607"/>
            <ac:spMk id="2" creationId="{B11F087D-8CAD-4519-AF78-A16729CD204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4" creationId="{E12CA148-0B6E-4BD4-BF1B-B724137ABA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5" creationId="{2A64BFF1-78FF-4D0D-AA69-9887B14DCF2C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748028044" sldId="607"/>
        </pc:sldMkLst>
      </pc:sldChg>
      <pc:sldChg chg="addSp delSp modSp add mod modClrScheme chgLayout">
        <pc:chgData name="Cristian Chilipirea" userId="34ab170da5908fc4" providerId="LiveId" clId="{D7DA5927-D473-4AEE-8BEF-0909585F6886}" dt="2021-03-10T20:59:11.542" v="486" actId="478"/>
        <pc:sldMkLst>
          <pc:docMk/>
          <pc:sldMk cId="552847108" sldId="608"/>
        </pc:sldMkLst>
        <pc:spChg chg="mod ord">
          <ac:chgData name="Cristian Chilipirea" userId="34ab170da5908fc4" providerId="LiveId" clId="{D7DA5927-D473-4AEE-8BEF-0909585F6886}" dt="2021-03-10T20:59:09.208" v="485" actId="207"/>
          <ac:spMkLst>
            <pc:docMk/>
            <pc:sldMk cId="552847108" sldId="608"/>
            <ac:spMk id="2" creationId="{B11F087D-8CAD-4519-AF78-A16729CD204F}"/>
          </ac:spMkLst>
        </pc:spChg>
        <pc:spChg chg="add del mod ord">
          <ac:chgData name="Cristian Chilipirea" userId="34ab170da5908fc4" providerId="LiveId" clId="{D7DA5927-D473-4AEE-8BEF-0909585F6886}" dt="2021-03-10T20:59:11.542" v="486" actId="478"/>
          <ac:spMkLst>
            <pc:docMk/>
            <pc:sldMk cId="552847108" sldId="608"/>
            <ac:spMk id="3" creationId="{3EAB45E0-7943-4F82-B465-16EF44AD3B7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52847108" sldId="608"/>
            <ac:spMk id="4" creationId="{E12CA148-0B6E-4BD4-BF1B-B724137ABA5B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29723783" sldId="6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44809045" sldId="609"/>
        </pc:sldMkLst>
      </pc:sldChg>
      <pc:sldChg chg="addSp delSp modSp add mod modClrScheme chgLayout">
        <pc:chgData name="Cristian Chilipirea" userId="34ab170da5908fc4" providerId="LiveId" clId="{D7DA5927-D473-4AEE-8BEF-0909585F6886}" dt="2021-03-10T20:59:33.801" v="492" actId="478"/>
        <pc:sldMkLst>
          <pc:docMk/>
          <pc:sldMk cId="3467661663" sldId="609"/>
        </pc:sldMkLst>
        <pc:spChg chg="mod ord">
          <ac:chgData name="Cristian Chilipirea" userId="34ab170da5908fc4" providerId="LiveId" clId="{D7DA5927-D473-4AEE-8BEF-0909585F6886}" dt="2021-03-10T20:59:30.976" v="491" actId="207"/>
          <ac:spMkLst>
            <pc:docMk/>
            <pc:sldMk cId="3467661663" sldId="609"/>
            <ac:spMk id="2" creationId="{9BE1DBEC-8E9F-48CA-8660-BC3320E04692}"/>
          </ac:spMkLst>
        </pc:spChg>
        <pc:spChg chg="add del mod ord">
          <ac:chgData name="Cristian Chilipirea" userId="34ab170da5908fc4" providerId="LiveId" clId="{D7DA5927-D473-4AEE-8BEF-0909585F6886}" dt="2021-03-10T20:59:33.801" v="492" actId="478"/>
          <ac:spMkLst>
            <pc:docMk/>
            <pc:sldMk cId="3467661663" sldId="609"/>
            <ac:spMk id="3" creationId="{0377F04D-EB76-4978-87A3-0B2CD2672B4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67661663" sldId="609"/>
            <ac:spMk id="4" creationId="{D3E8B391-0EA0-4722-A82E-23FD91F6C8B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56891915" sldId="610"/>
        </pc:sldMkLst>
      </pc:sldChg>
      <pc:sldChg chg="addSp delSp modSp add mod modClrScheme chgLayout">
        <pc:chgData name="Cristian Chilipirea" userId="34ab170da5908fc4" providerId="LiveId" clId="{D7DA5927-D473-4AEE-8BEF-0909585F6886}" dt="2021-03-10T20:59:27.378" v="490" actId="478"/>
        <pc:sldMkLst>
          <pc:docMk/>
          <pc:sldMk cId="837216158" sldId="612"/>
        </pc:sldMkLst>
        <pc:spChg chg="add del mod ord">
          <ac:chgData name="Cristian Chilipirea" userId="34ab170da5908fc4" providerId="LiveId" clId="{D7DA5927-D473-4AEE-8BEF-0909585F6886}" dt="2021-03-10T20:59:23.834" v="489" actId="478"/>
          <ac:spMkLst>
            <pc:docMk/>
            <pc:sldMk cId="837216158" sldId="612"/>
            <ac:spMk id="2" creationId="{6BDE2B93-4947-4826-9B3A-E09588552A20}"/>
          </ac:spMkLst>
        </pc:spChg>
        <pc:spChg chg="add del mod ord">
          <ac:chgData name="Cristian Chilipirea" userId="34ab170da5908fc4" providerId="LiveId" clId="{D7DA5927-D473-4AEE-8BEF-0909585F6886}" dt="2021-03-10T20:59:27.378" v="490" actId="478"/>
          <ac:spMkLst>
            <pc:docMk/>
            <pc:sldMk cId="837216158" sldId="612"/>
            <ac:spMk id="3" creationId="{378BB3CF-463D-4D50-8ED6-D43CB39DEB0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37216158" sldId="612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269401478" sldId="612"/>
        </pc:sldMkLst>
      </pc:sldChg>
      <pc:sldChg chg="modSp add mod modClrScheme chgLayout">
        <pc:chgData name="Cristian Chilipirea" userId="34ab170da5908fc4" providerId="LiveId" clId="{D7DA5927-D473-4AEE-8BEF-0909585F6886}" dt="2021-03-10T20:38:49.855" v="205" actId="207"/>
        <pc:sldMkLst>
          <pc:docMk/>
          <pc:sldMk cId="1883209142" sldId="613"/>
        </pc:sldMkLst>
        <pc:spChg chg="mod ord">
          <ac:chgData name="Cristian Chilipirea" userId="34ab170da5908fc4" providerId="LiveId" clId="{D7DA5927-D473-4AEE-8BEF-0909585F6886}" dt="2021-03-10T20:38:49.855" v="205" actId="207"/>
          <ac:spMkLst>
            <pc:docMk/>
            <pc:sldMk cId="1883209142" sldId="613"/>
            <ac:spMk id="2" creationId="{C84389ED-E565-47B9-BCEF-EAFC4BFCEEA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3" creationId="{0B42600C-888D-496B-A968-09FAE06080A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4" creationId="{21CD6739-332E-4C9D-9FBA-0D9179B67D6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04.925" v="208" actId="207"/>
        <pc:sldMkLst>
          <pc:docMk/>
          <pc:sldMk cId="3348847876" sldId="616"/>
        </pc:sldMkLst>
        <pc:spChg chg="mod ord">
          <ac:chgData name="Cristian Chilipirea" userId="34ab170da5908fc4" providerId="LiveId" clId="{D7DA5927-D473-4AEE-8BEF-0909585F6886}" dt="2021-03-10T20:39:04.925" v="208" actId="207"/>
          <ac:spMkLst>
            <pc:docMk/>
            <pc:sldMk cId="3348847876" sldId="616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04.076" v="186" actId="1076"/>
        <pc:sldMkLst>
          <pc:docMk/>
          <pc:sldMk cId="3155245931" sldId="620"/>
        </pc:sldMkLst>
        <pc:spChg chg="mod ord">
          <ac:chgData name="Cristian Chilipirea" userId="34ab170da5908fc4" providerId="LiveId" clId="{D7DA5927-D473-4AEE-8BEF-0909585F6886}" dt="2021-03-10T20:37:01.462" v="185" actId="207"/>
          <ac:spMkLst>
            <pc:docMk/>
            <pc:sldMk cId="3155245931" sldId="620"/>
            <ac:spMk id="2" creationId="{D4CA21F5-30B8-4F5F-AB8E-3009F2460E7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4" creationId="{040C28B4-DE7E-4E20-9E51-E9D7B0E5E3A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5" creationId="{A6519B45-721E-4B7F-A6EA-0E8006441709}"/>
          </ac:spMkLst>
        </pc:spChg>
        <pc:picChg chg="mod">
          <ac:chgData name="Cristian Chilipirea" userId="34ab170da5908fc4" providerId="LiveId" clId="{D7DA5927-D473-4AEE-8BEF-0909585F6886}" dt="2021-03-10T20:37:04.076" v="186" actId="1076"/>
          <ac:picMkLst>
            <pc:docMk/>
            <pc:sldMk cId="3155245931" sldId="620"/>
            <ac:picMk id="7" creationId="{D454A86C-86A7-4DB3-A9E2-0F7FAC15A061}"/>
          </ac:picMkLst>
        </pc:picChg>
      </pc:sldChg>
      <pc:sldChg chg="modSp add mod modClrScheme chgLayout">
        <pc:chgData name="Cristian Chilipirea" userId="34ab170da5908fc4" providerId="LiveId" clId="{D7DA5927-D473-4AEE-8BEF-0909585F6886}" dt="2021-03-10T20:37:33.963" v="192" actId="207"/>
        <pc:sldMkLst>
          <pc:docMk/>
          <pc:sldMk cId="278621425" sldId="621"/>
        </pc:sldMkLst>
        <pc:spChg chg="mod ord">
          <ac:chgData name="Cristian Chilipirea" userId="34ab170da5908fc4" providerId="LiveId" clId="{D7DA5927-D473-4AEE-8BEF-0909585F6886}" dt="2021-03-10T20:37:33.963" v="192" actId="207"/>
          <ac:spMkLst>
            <pc:docMk/>
            <pc:sldMk cId="278621425" sldId="621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4" creationId="{11D37E42-2D6B-4323-BD7B-B8F314BA4BC5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8.626" v="191" actId="207"/>
        <pc:sldMkLst>
          <pc:docMk/>
          <pc:sldMk cId="414989700" sldId="622"/>
        </pc:sldMkLst>
        <pc:spChg chg="mod ord">
          <ac:chgData name="Cristian Chilipirea" userId="34ab170da5908fc4" providerId="LiveId" clId="{D7DA5927-D473-4AEE-8BEF-0909585F6886}" dt="2021-03-10T20:37:28.626" v="191" actId="207"/>
          <ac:spMkLst>
            <pc:docMk/>
            <pc:sldMk cId="414989700" sldId="622"/>
            <ac:spMk id="2" creationId="{C3038122-F728-4752-834A-2443751B8CC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3" creationId="{A80AC0A7-4604-4DC7-B907-2232AF37BDF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4" creationId="{829EB688-104C-448A-9582-930FF91419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8:33.471" v="201" actId="14100"/>
        <pc:sldMkLst>
          <pc:docMk/>
          <pc:sldMk cId="4096181791" sldId="623"/>
        </pc:sldMkLst>
        <pc:spChg chg="mod ord">
          <ac:chgData name="Cristian Chilipirea" userId="34ab170da5908fc4" providerId="LiveId" clId="{D7DA5927-D473-4AEE-8BEF-0909585F6886}" dt="2021-03-10T20:38:28.923" v="200" actId="207"/>
          <ac:spMkLst>
            <pc:docMk/>
            <pc:sldMk cId="4096181791" sldId="623"/>
            <ac:spMk id="2" creationId="{1DDF87F0-360C-4D90-957B-1612FDBEE249}"/>
          </ac:spMkLst>
        </pc:spChg>
        <pc:spChg chg="mod ord">
          <ac:chgData name="Cristian Chilipirea" userId="34ab170da5908fc4" providerId="LiveId" clId="{D7DA5927-D473-4AEE-8BEF-0909585F6886}" dt="2021-03-10T20:38:33.471" v="201" actId="14100"/>
          <ac:spMkLst>
            <pc:docMk/>
            <pc:sldMk cId="4096181791" sldId="623"/>
            <ac:spMk id="3" creationId="{30F10FE3-9683-49FB-BEA1-0F067B2456E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96181791" sldId="623"/>
            <ac:spMk id="4" creationId="{AF34273C-4347-41F8-881D-5F8467005AA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3.074" v="210" actId="14100"/>
        <pc:sldMkLst>
          <pc:docMk/>
          <pc:sldMk cId="36634983" sldId="624"/>
        </pc:sldMkLst>
        <pc:spChg chg="mod ord">
          <ac:chgData name="Cristian Chilipirea" userId="34ab170da5908fc4" providerId="LiveId" clId="{D7DA5927-D473-4AEE-8BEF-0909585F6886}" dt="2021-03-10T20:39:09.172" v="209" actId="207"/>
          <ac:spMkLst>
            <pc:docMk/>
            <pc:sldMk cId="36634983" sldId="624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34983" sldId="624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9:13.074" v="210" actId="14100"/>
          <ac:spMkLst>
            <pc:docMk/>
            <pc:sldMk cId="36634983" sldId="624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6.680" v="211" actId="207"/>
        <pc:sldMkLst>
          <pc:docMk/>
          <pc:sldMk cId="3518888551" sldId="625"/>
        </pc:sldMkLst>
        <pc:spChg chg="mod ord">
          <ac:chgData name="Cristian Chilipirea" userId="34ab170da5908fc4" providerId="LiveId" clId="{D7DA5927-D473-4AEE-8BEF-0909585F6886}" dt="2021-03-10T20:39:16.680" v="211" actId="207"/>
          <ac:spMkLst>
            <pc:docMk/>
            <pc:sldMk cId="3518888551" sldId="625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5" creationId="{368B28F4-F8CC-44C9-8414-8C2C4F28F51F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41.538" v="469" actId="478"/>
        <pc:sldMkLst>
          <pc:docMk/>
          <pc:sldMk cId="1897459120" sldId="626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2" creationId="{43F5FBFE-BD5E-4037-9C8E-3FB900EA95A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57:41.538" v="469" actId="478"/>
          <ac:spMkLst>
            <pc:docMk/>
            <pc:sldMk cId="1897459120" sldId="626"/>
            <ac:spMk id="5" creationId="{358950AB-513C-4B98-98AD-151EB0D763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55.701" v="471" actId="207"/>
        <pc:sldMkLst>
          <pc:docMk/>
          <pc:sldMk cId="883812" sldId="627"/>
        </pc:sldMkLst>
        <pc:spChg chg="mod ord">
          <ac:chgData name="Cristian Chilipirea" userId="34ab170da5908fc4" providerId="LiveId" clId="{D7DA5927-D473-4AEE-8BEF-0909585F6886}" dt="2021-03-10T20:57:55.701" v="471" actId="207"/>
          <ac:spMkLst>
            <pc:docMk/>
            <pc:sldMk cId="883812" sldId="627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02.631" v="472" actId="207"/>
        <pc:sldMkLst>
          <pc:docMk/>
          <pc:sldMk cId="3199807861" sldId="628"/>
        </pc:sldMkLst>
        <pc:spChg chg="mod ord">
          <ac:chgData name="Cristian Chilipirea" userId="34ab170da5908fc4" providerId="LiveId" clId="{D7DA5927-D473-4AEE-8BEF-0909585F6886}" dt="2021-03-10T20:58:02.631" v="472" actId="207"/>
          <ac:spMkLst>
            <pc:docMk/>
            <pc:sldMk cId="3199807861" sldId="628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0.845" v="474" actId="14100"/>
        <pc:sldMkLst>
          <pc:docMk/>
          <pc:sldMk cId="2872142653" sldId="630"/>
        </pc:sldMkLst>
        <pc:spChg chg="mod ord">
          <ac:chgData name="Cristian Chilipirea" userId="34ab170da5908fc4" providerId="LiveId" clId="{D7DA5927-D473-4AEE-8BEF-0909585F6886}" dt="2021-03-10T20:58:10.845" v="474" actId="14100"/>
          <ac:spMkLst>
            <pc:docMk/>
            <pc:sldMk cId="2872142653" sldId="630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5.656" v="475" actId="207"/>
        <pc:sldMkLst>
          <pc:docMk/>
          <pc:sldMk cId="4141000406" sldId="631"/>
        </pc:sldMkLst>
        <pc:spChg chg="mod ord">
          <ac:chgData name="Cristian Chilipirea" userId="34ab170da5908fc4" providerId="LiveId" clId="{D7DA5927-D473-4AEE-8BEF-0909585F6886}" dt="2021-03-10T20:58:15.656" v="475" actId="207"/>
          <ac:spMkLst>
            <pc:docMk/>
            <pc:sldMk cId="4141000406" sldId="631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28.231" v="478" actId="14100"/>
        <pc:sldMkLst>
          <pc:docMk/>
          <pc:sldMk cId="2427518392" sldId="632"/>
        </pc:sldMkLst>
        <pc:spChg chg="mod ord">
          <ac:chgData name="Cristian Chilipirea" userId="34ab170da5908fc4" providerId="LiveId" clId="{D7DA5927-D473-4AEE-8BEF-0909585F6886}" dt="2021-03-10T20:58:28.231" v="478" actId="14100"/>
          <ac:spMkLst>
            <pc:docMk/>
            <pc:sldMk cId="2427518392" sldId="632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38.190" v="480" actId="14100"/>
        <pc:sldMkLst>
          <pc:docMk/>
          <pc:sldMk cId="2681444780" sldId="633"/>
        </pc:sldMkLst>
        <pc:spChg chg="mod ord">
          <ac:chgData name="Cristian Chilipirea" userId="34ab170da5908fc4" providerId="LiveId" clId="{D7DA5927-D473-4AEE-8BEF-0909585F6886}" dt="2021-03-10T20:58:38.190" v="480" actId="14100"/>
          <ac:spMkLst>
            <pc:docMk/>
            <pc:sldMk cId="2681444780" sldId="633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4" creationId="{53C6F2BB-03F6-4673-B5BB-1D6EFDDB8AC9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09.475" v="418" actId="478"/>
        <pc:sldMkLst>
          <pc:docMk/>
          <pc:sldMk cId="223322367" sldId="635"/>
        </pc:sldMkLst>
        <pc:spChg chg="add del mod ord">
          <ac:chgData name="Cristian Chilipirea" userId="34ab170da5908fc4" providerId="LiveId" clId="{D7DA5927-D473-4AEE-8BEF-0909585F6886}" dt="2021-03-10T20:55:09.475" v="418" actId="478"/>
          <ac:spMkLst>
            <pc:docMk/>
            <pc:sldMk cId="223322367" sldId="635"/>
            <ac:spMk id="2" creationId="{4DF4AA3F-F6C4-4FC8-BFA0-046EB3C9E1E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322367" sldId="63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06.358" v="417" actId="20577"/>
          <ac:spMkLst>
            <pc:docMk/>
            <pc:sldMk cId="22332236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29.249" v="424" actId="478"/>
        <pc:sldMkLst>
          <pc:docMk/>
          <pc:sldMk cId="2791028989" sldId="636"/>
        </pc:sldMkLst>
        <pc:spChg chg="add del mod ord">
          <ac:chgData name="Cristian Chilipirea" userId="34ab170da5908fc4" providerId="LiveId" clId="{D7DA5927-D473-4AEE-8BEF-0909585F6886}" dt="2021-03-10T20:55:29.249" v="424" actId="478"/>
          <ac:spMkLst>
            <pc:docMk/>
            <pc:sldMk cId="2791028989" sldId="636"/>
            <ac:spMk id="2" creationId="{9A284C6C-1840-48B9-9907-CBFB1050DF2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1028989" sldId="63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26.286" v="423" actId="14100"/>
          <ac:spMkLst>
            <pc:docMk/>
            <pc:sldMk cId="2791028989" sldId="63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45.493" v="430" actId="478"/>
        <pc:sldMkLst>
          <pc:docMk/>
          <pc:sldMk cId="3626788139" sldId="637"/>
        </pc:sldMkLst>
        <pc:spChg chg="add del mod ord">
          <ac:chgData name="Cristian Chilipirea" userId="34ab170da5908fc4" providerId="LiveId" clId="{D7DA5927-D473-4AEE-8BEF-0909585F6886}" dt="2021-03-10T20:55:45.493" v="430" actId="478"/>
          <ac:spMkLst>
            <pc:docMk/>
            <pc:sldMk cId="3626788139" sldId="637"/>
            <ac:spMk id="3" creationId="{07D18723-4D71-44CA-9E26-CFCE59CA7A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26788139" sldId="63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42.510" v="429" actId="14100"/>
          <ac:spMkLst>
            <pc:docMk/>
            <pc:sldMk cId="3626788139" sldId="63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03.525" v="435" actId="478"/>
        <pc:sldMkLst>
          <pc:docMk/>
          <pc:sldMk cId="621829694" sldId="638"/>
        </pc:sldMkLst>
        <pc:spChg chg="add del mod ord">
          <ac:chgData name="Cristian Chilipirea" userId="34ab170da5908fc4" providerId="LiveId" clId="{D7DA5927-D473-4AEE-8BEF-0909585F6886}" dt="2021-03-10T20:56:03.525" v="435" actId="478"/>
          <ac:spMkLst>
            <pc:docMk/>
            <pc:sldMk cId="621829694" sldId="638"/>
            <ac:spMk id="2" creationId="{73F8B6EC-64F9-4882-9377-34145A7512A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621829694" sldId="63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59.462" v="434" actId="20577"/>
          <ac:spMkLst>
            <pc:docMk/>
            <pc:sldMk cId="621829694" sldId="63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15.129" v="440" actId="478"/>
        <pc:sldMkLst>
          <pc:docMk/>
          <pc:sldMk cId="1811602423" sldId="639"/>
        </pc:sldMkLst>
        <pc:spChg chg="add del mod ord">
          <ac:chgData name="Cristian Chilipirea" userId="34ab170da5908fc4" providerId="LiveId" clId="{D7DA5927-D473-4AEE-8BEF-0909585F6886}" dt="2021-03-10T20:56:15.129" v="440" actId="478"/>
          <ac:spMkLst>
            <pc:docMk/>
            <pc:sldMk cId="1811602423" sldId="639"/>
            <ac:spMk id="2" creationId="{457F59A0-5009-4387-BFE1-91E96C6D3A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11602423" sldId="63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12.116" v="439" actId="207"/>
          <ac:spMkLst>
            <pc:docMk/>
            <pc:sldMk cId="1811602423" sldId="63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28.778" v="445" actId="478"/>
        <pc:sldMkLst>
          <pc:docMk/>
          <pc:sldMk cId="75127372" sldId="640"/>
        </pc:sldMkLst>
        <pc:spChg chg="add del mod ord">
          <ac:chgData name="Cristian Chilipirea" userId="34ab170da5908fc4" providerId="LiveId" clId="{D7DA5927-D473-4AEE-8BEF-0909585F6886}" dt="2021-03-10T20:56:28.778" v="445" actId="478"/>
          <ac:spMkLst>
            <pc:docMk/>
            <pc:sldMk cId="75127372" sldId="640"/>
            <ac:spMk id="2" creationId="{4660BF09-07BC-4929-B212-7127BC739C3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5127372" sldId="64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24.650" v="444" actId="20577"/>
          <ac:spMkLst>
            <pc:docMk/>
            <pc:sldMk cId="75127372" sldId="64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43.229" v="450" actId="478"/>
        <pc:sldMkLst>
          <pc:docMk/>
          <pc:sldMk cId="2732351751" sldId="641"/>
        </pc:sldMkLst>
        <pc:spChg chg="add del mod ord">
          <ac:chgData name="Cristian Chilipirea" userId="34ab170da5908fc4" providerId="LiveId" clId="{D7DA5927-D473-4AEE-8BEF-0909585F6886}" dt="2021-03-10T20:56:43.229" v="450" actId="478"/>
          <ac:spMkLst>
            <pc:docMk/>
            <pc:sldMk cId="2732351751" sldId="641"/>
            <ac:spMk id="2" creationId="{BCB0B465-64F7-45DF-9D08-50B3419B41F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32351751" sldId="64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39.874" v="449" actId="20577"/>
          <ac:spMkLst>
            <pc:docMk/>
            <pc:sldMk cId="2732351751" sldId="64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00.701" v="455" actId="478"/>
        <pc:sldMkLst>
          <pc:docMk/>
          <pc:sldMk cId="1925082225" sldId="642"/>
        </pc:sldMkLst>
        <pc:spChg chg="add del mod ord">
          <ac:chgData name="Cristian Chilipirea" userId="34ab170da5908fc4" providerId="LiveId" clId="{D7DA5927-D473-4AEE-8BEF-0909585F6886}" dt="2021-03-10T20:57:00.701" v="455" actId="478"/>
          <ac:spMkLst>
            <pc:docMk/>
            <pc:sldMk cId="1925082225" sldId="642"/>
            <ac:spMk id="2" creationId="{04EFACC9-280A-4D1F-9FF2-4CA84D67E76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5082225" sldId="64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56.814" v="454" actId="20577"/>
          <ac:spMkLst>
            <pc:docMk/>
            <pc:sldMk cId="1925082225" sldId="64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10.085" v="460" actId="20577"/>
        <pc:sldMkLst>
          <pc:docMk/>
          <pc:sldMk cId="2978945643" sldId="643"/>
        </pc:sldMkLst>
        <pc:spChg chg="add del mod ord">
          <ac:chgData name="Cristian Chilipirea" userId="34ab170da5908fc4" providerId="LiveId" clId="{D7DA5927-D473-4AEE-8BEF-0909585F6886}" dt="2021-03-10T20:57:05.269" v="456" actId="478"/>
          <ac:spMkLst>
            <pc:docMk/>
            <pc:sldMk cId="2978945643" sldId="643"/>
            <ac:spMk id="2" creationId="{DCCF600C-60EB-46F7-BCCF-C039860286B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78945643" sldId="64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0.085" v="460" actId="20577"/>
          <ac:spMkLst>
            <pc:docMk/>
            <pc:sldMk cId="2978945643" sldId="64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22.921" v="465" actId="478"/>
        <pc:sldMkLst>
          <pc:docMk/>
          <pc:sldMk cId="121855409" sldId="644"/>
        </pc:sldMkLst>
        <pc:spChg chg="add del mod ord">
          <ac:chgData name="Cristian Chilipirea" userId="34ab170da5908fc4" providerId="LiveId" clId="{D7DA5927-D473-4AEE-8BEF-0909585F6886}" dt="2021-03-10T20:57:22.921" v="465" actId="478"/>
          <ac:spMkLst>
            <pc:docMk/>
            <pc:sldMk cId="121855409" sldId="644"/>
            <ac:spMk id="2" creationId="{2DA1ADD9-3814-42D3-B33E-370D92CD41D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1855409" sldId="64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9.386" v="464" actId="20577"/>
          <ac:spMkLst>
            <pc:docMk/>
            <pc:sldMk cId="121855409" sldId="644"/>
            <ac:spMk id="7" creationId="{6F422BB9-6A7F-4BD2-9676-A6410BB1037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0.603" v="467" actId="207"/>
        <pc:sldMkLst>
          <pc:docMk/>
          <pc:sldMk cId="1863287891" sldId="645"/>
        </pc:sldMkLst>
        <pc:spChg chg="mod ord">
          <ac:chgData name="Cristian Chilipirea" userId="34ab170da5908fc4" providerId="LiveId" clId="{D7DA5927-D473-4AEE-8BEF-0909585F6886}" dt="2021-03-10T20:57:30.603" v="467" actId="207"/>
          <ac:spMkLst>
            <pc:docMk/>
            <pc:sldMk cId="1863287891" sldId="645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5.092" v="468" actId="207"/>
        <pc:sldMkLst>
          <pc:docMk/>
          <pc:sldMk cId="1943629112" sldId="646"/>
        </pc:sldMkLst>
        <pc:spChg chg="mod ord">
          <ac:chgData name="Cristian Chilipirea" userId="34ab170da5908fc4" providerId="LiveId" clId="{D7DA5927-D473-4AEE-8BEF-0909585F6886}" dt="2021-03-10T20:57:35.092" v="468" actId="207"/>
          <ac:spMkLst>
            <pc:docMk/>
            <pc:sldMk cId="1943629112" sldId="646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26.746" v="466" actId="207"/>
        <pc:sldMkLst>
          <pc:docMk/>
          <pc:sldMk cId="2521925495" sldId="647"/>
        </pc:sldMkLst>
        <pc:spChg chg="mod ord">
          <ac:chgData name="Cristian Chilipirea" userId="34ab170da5908fc4" providerId="LiveId" clId="{D7DA5927-D473-4AEE-8BEF-0909585F6886}" dt="2021-03-10T20:57:26.746" v="466" actId="207"/>
          <ac:spMkLst>
            <pc:docMk/>
            <pc:sldMk cId="2521925495" sldId="647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4" creationId="{985B36E1-6EC3-4B9E-9B6C-3CA312E2686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79728188" sldId="677"/>
        </pc:sldMkLst>
      </pc:sldChg>
      <pc:sldChg chg="addSp delSp modSp">
        <pc:chgData name="Cristian Chilipirea" userId="34ab170da5908fc4" providerId="LiveId" clId="{D7DA5927-D473-4AEE-8BEF-0909585F6886}" dt="2021-03-10T20:22:55.025" v="47"/>
        <pc:sldMkLst>
          <pc:docMk/>
          <pc:sldMk cId="1691017973" sldId="678"/>
        </pc:sldMkLst>
        <pc:spChg chg="add del mod">
          <ac:chgData name="Cristian Chilipirea" userId="34ab170da5908fc4" providerId="LiveId" clId="{D7DA5927-D473-4AEE-8BEF-0909585F6886}" dt="2021-03-10T20:22:49.529" v="45"/>
          <ac:spMkLst>
            <pc:docMk/>
            <pc:sldMk cId="1691017973" sldId="678"/>
            <ac:spMk id="5" creationId="{00E4274D-E932-4819-B6D8-7BCAB020791A}"/>
          </ac:spMkLst>
        </pc:spChg>
        <pc:spChg chg="add del mod">
          <ac:chgData name="Cristian Chilipirea" userId="34ab170da5908fc4" providerId="LiveId" clId="{D7DA5927-D473-4AEE-8BEF-0909585F6886}" dt="2021-03-10T20:22:55.025" v="47"/>
          <ac:spMkLst>
            <pc:docMk/>
            <pc:sldMk cId="1691017973" sldId="678"/>
            <ac:spMk id="7" creationId="{6B4E91C6-CC52-49E9-A169-ADDCF0A3BF4A}"/>
          </ac:spMkLst>
        </pc:spChg>
      </pc:sldChg>
      <pc:sldChg chg="addSp delSp modSp del mod chgLayout">
        <pc:chgData name="Cristian Chilipirea" userId="34ab170da5908fc4" providerId="LiveId" clId="{D7DA5927-D473-4AEE-8BEF-0909585F6886}" dt="2021-03-10T20:33:32.144" v="78"/>
        <pc:sldMkLst>
          <pc:docMk/>
          <pc:sldMk cId="45726390" sldId="679"/>
        </pc:sldMkLst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3" creationId="{5CA425B1-501C-45B9-9FD8-DE37B9053755}"/>
          </ac:spMkLst>
        </pc:spChg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4" creationId="{981733A2-F960-4674-96C7-2A65DD543161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3595547" sldId="679"/>
        </pc:sldMkLst>
      </pc:sldChg>
      <pc:sldChg chg="addSp delSp modSp del mod modClrScheme chgLayout">
        <pc:chgData name="Cristian Chilipirea" userId="34ab170da5908fc4" providerId="LiveId" clId="{D7DA5927-D473-4AEE-8BEF-0909585F6886}" dt="2021-03-10T20:34:48.286" v="89"/>
        <pc:sldMkLst>
          <pc:docMk/>
          <pc:sldMk cId="3038887159" sldId="679"/>
        </pc:sldMkLst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3" creationId="{0005F1EB-A482-4553-924A-4F27E0A86862}"/>
          </ac:spMkLst>
        </pc:spChg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4" creationId="{981733A2-F960-4674-96C7-2A65DD543161}"/>
          </ac:spMkLst>
        </pc:spChg>
        <pc:spChg chg="add del mod ord">
          <ac:chgData name="Cristian Chilipirea" userId="34ab170da5908fc4" providerId="LiveId" clId="{D7DA5927-D473-4AEE-8BEF-0909585F6886}" dt="2021-03-10T20:34:47.547" v="87" actId="700"/>
          <ac:spMkLst>
            <pc:docMk/>
            <pc:sldMk cId="3038887159" sldId="679"/>
            <ac:spMk id="21" creationId="{2956C4E6-0EEB-4C83-9C66-C72DE2DAF01C}"/>
          </ac:spMkLst>
        </pc:spChg>
      </pc:sldChg>
      <pc:sldChg chg="del">
        <pc:chgData name="Cristian Chilipirea" userId="34ab170da5908fc4" providerId="LiveId" clId="{D7DA5927-D473-4AEE-8BEF-0909585F6886}" dt="2021-03-10T20:33:31.679" v="77"/>
        <pc:sldMkLst>
          <pc:docMk/>
          <pc:sldMk cId="1354323637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40861646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350614339" sldId="68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47703394" sldId="68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07382702" sldId="68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8681363" sldId="68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8418054" sldId="68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57339212" sldId="68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8699342" sldId="68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75809267" sldId="68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648758286" sldId="6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79555077" sldId="69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175015" sldId="69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89610395" sldId="69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99576974" sldId="6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67053831" sldId="69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75434959" sldId="69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149427460" sldId="69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21059359" sldId="6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49918423" sldId="69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35309953" sldId="69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502304" sldId="70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0095267" sldId="7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3163693" sldId="70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40607238" sldId="70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85892183" sldId="7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29696311" sldId="70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87043223" sldId="70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10641494" sldId="70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60203964" sldId="7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2895254" sldId="70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57159270" sldId="71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7533109" sldId="71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10067489" sldId="71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95372689" sldId="71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48314742" sldId="71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611562" sldId="71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911002" sldId="71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26152594" sldId="71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83024352" sldId="71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55747342" sldId="72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42942952" sldId="72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37929409" sldId="722"/>
        </pc:sldMkLst>
      </pc:sldChg>
      <pc:sldMasterChg chg="addSldLayout delSldLayout">
        <pc:chgData name="Cristian Chilipirea" userId="34ab170da5908fc4" providerId="LiveId" clId="{D7DA5927-D473-4AEE-8BEF-0909585F6886}" dt="2021-03-10T20:34:55.008" v="96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D7DA5927-D473-4AEE-8BEF-0909585F6886}" dt="2021-03-10T20:34:55.008" v="96" actId="47"/>
          <pc:sldLayoutMkLst>
            <pc:docMk/>
            <pc:sldMasterMk cId="2779709577" sldId="2147483648"/>
            <pc:sldLayoutMk cId="4193639877" sldId="2147483660"/>
          </pc:sldLayoutMkLst>
        </pc:sldLayoutChg>
        <pc:sldLayoutChg chg="add del">
          <pc:chgData name="Cristian Chilipirea" userId="34ab170da5908fc4" providerId="LiveId" clId="{D7DA5927-D473-4AEE-8BEF-0909585F6886}" dt="2021-03-10T20:34:49.763" v="92" actId="47"/>
          <pc:sldLayoutMkLst>
            <pc:docMk/>
            <pc:sldMasterMk cId="2779709577" sldId="2147483648"/>
            <pc:sldLayoutMk cId="2827114290" sldId="2147483666"/>
          </pc:sldLayoutMkLst>
        </pc:sldLayoutChg>
      </pc:sldMasterChg>
      <pc:sldMasterChg chg="add del addSldLayout delSldLayout">
        <pc:chgData name="Cristian Chilipirea" userId="34ab170da5908fc4" providerId="LiveId" clId="{D7DA5927-D473-4AEE-8BEF-0909585F6886}" dt="2021-03-10T20:34:47.547" v="87" actId="700"/>
        <pc:sldMasterMkLst>
          <pc:docMk/>
          <pc:sldMasterMk cId="1770130252" sldId="2147483667"/>
        </pc:sldMasterMkLst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3806976728" sldId="2147483668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614102630" sldId="2147483669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760766883" sldId="2147483670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52821780" sldId="2147483671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90421496" sldId="2147483672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995995939" sldId="2147483673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244856436" sldId="2147483674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154641602" sldId="2147483675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115553878" sldId="2147483676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274093267" sldId="2147483677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083640857" sldId="2147483678"/>
          </pc:sldLayoutMkLst>
        </pc:sldLayoutChg>
      </pc:sldMasterChg>
    </pc:docChg>
  </pc:docChgLst>
  <pc:docChgLst>
    <pc:chgData name="Cristian Chilipirea" userId="34ab170da5908fc4" providerId="LiveId" clId="{C37DED80-1630-4B17-82C0-5BA509016EED}"/>
    <pc:docChg chg="undo custSel addSld delSld modSld sldOrd modMainMaster">
      <pc:chgData name="Cristian Chilipirea" userId="34ab170da5908fc4" providerId="LiveId" clId="{C37DED80-1630-4B17-82C0-5BA509016EED}" dt="2021-03-30T23:05:13.594" v="1350" actId="14100"/>
      <pc:docMkLst>
        <pc:docMk/>
      </pc:docMkLst>
      <pc:sldChg chg="modSp mod chgLayout">
        <pc:chgData name="Cristian Chilipirea" userId="34ab170da5908fc4" providerId="LiveId" clId="{C37DED80-1630-4B17-82C0-5BA509016EED}" dt="2021-03-30T21:58:22.088" v="139" actId="207"/>
        <pc:sldMkLst>
          <pc:docMk/>
          <pc:sldMk cId="736295071" sldId="256"/>
        </pc:sldMkLst>
        <pc:spChg chg="mod ord">
          <ac:chgData name="Cristian Chilipirea" userId="34ab170da5908fc4" providerId="LiveId" clId="{C37DED80-1630-4B17-82C0-5BA509016EED}" dt="2021-03-30T21:47:16.794" v="68" actId="1076"/>
          <ac:spMkLst>
            <pc:docMk/>
            <pc:sldMk cId="736295071" sldId="256"/>
            <ac:spMk id="2" creationId="{634735D9-A889-4FA8-A44B-37C1CAEF2774}"/>
          </ac:spMkLst>
        </pc:spChg>
        <pc:spChg chg="mod ord">
          <ac:chgData name="Cristian Chilipirea" userId="34ab170da5908fc4" providerId="LiveId" clId="{C37DED80-1630-4B17-82C0-5BA509016EED}" dt="2021-03-30T21:58:22.088" v="139" actId="207"/>
          <ac:spMkLst>
            <pc:docMk/>
            <pc:sldMk cId="736295071" sldId="256"/>
            <ac:spMk id="3" creationId="{8E9020FF-2466-4947-8EC7-370823BEC02B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79750555" sldId="53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10010643" sldId="53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735018823" sldId="53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166365223" sldId="53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56870437" sldId="53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623132290" sldId="53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914919820" sldId="53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95836468" sldId="54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50466692" sldId="54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57289328" sldId="54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63223704" sldId="54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11254449" sldId="54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96343554" sldId="54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554529949" sldId="54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08243299" sldId="54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89967155" sldId="54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943576871" sldId="55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50347333" sldId="55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87430075" sldId="55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46608244" sldId="55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10696708" sldId="55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97542358" sldId="55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27558093" sldId="55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45124036" sldId="55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69390014" sldId="55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40409155" sldId="56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1003779" sldId="56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699872682" sldId="56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308862843" sldId="56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972570163" sldId="56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4335986" sldId="56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038516819" sldId="566"/>
        </pc:sldMkLst>
      </pc:sldChg>
      <pc:sldChg chg="addSp modSp del mod chgLayout">
        <pc:chgData name="Cristian Chilipirea" userId="34ab170da5908fc4" providerId="LiveId" clId="{C37DED80-1630-4B17-82C0-5BA509016EED}" dt="2021-03-30T21:45:48.951" v="53" actId="47"/>
        <pc:sldMkLst>
          <pc:docMk/>
          <pc:sldMk cId="697313882" sldId="567"/>
        </pc:sldMkLst>
        <pc:spChg chg="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2" creationId="{810015D7-6003-4BFA-B610-DD68734806CE}"/>
          </ac:spMkLst>
        </pc:spChg>
        <pc:spChg chg="add 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3" creationId="{5FE4E8A4-5706-4900-9E1F-4D6CF8AF1B0E}"/>
          </ac:spMkLst>
        </pc:spChg>
        <pc:spChg chg="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6" creationId="{54035D15-93D0-4051-8589-8E2339553774}"/>
          </ac:spMkLst>
        </pc:spChg>
      </pc:sldChg>
      <pc:sldChg chg="new del ord">
        <pc:chgData name="Cristian Chilipirea" userId="34ab170da5908fc4" providerId="LiveId" clId="{C37DED80-1630-4B17-82C0-5BA509016EED}" dt="2021-03-30T21:45:49.422" v="54" actId="47"/>
        <pc:sldMkLst>
          <pc:docMk/>
          <pc:sldMk cId="1914069363" sldId="56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91211656" sldId="56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3445268" sldId="569"/>
        </pc:sldMkLst>
      </pc:sldChg>
      <pc:sldChg chg="new del">
        <pc:chgData name="Cristian Chilipirea" userId="34ab170da5908fc4" providerId="LiveId" clId="{C37DED80-1630-4B17-82C0-5BA509016EED}" dt="2021-03-30T21:42:44.298" v="30" actId="47"/>
        <pc:sldMkLst>
          <pc:docMk/>
          <pc:sldMk cId="533329366" sldId="569"/>
        </pc:sldMkLst>
      </pc:sldChg>
      <pc:sldChg chg="new del">
        <pc:chgData name="Cristian Chilipirea" userId="34ab170da5908fc4" providerId="LiveId" clId="{C37DED80-1630-4B17-82C0-5BA509016EED}" dt="2021-03-30T21:42:55.151" v="33" actId="47"/>
        <pc:sldMkLst>
          <pc:docMk/>
          <pc:sldMk cId="1201056562" sldId="569"/>
        </pc:sldMkLst>
      </pc:sldChg>
      <pc:sldChg chg="new del">
        <pc:chgData name="Cristian Chilipirea" userId="34ab170da5908fc4" providerId="LiveId" clId="{C37DED80-1630-4B17-82C0-5BA509016EED}" dt="2021-03-30T21:45:49.886" v="55" actId="47"/>
        <pc:sldMkLst>
          <pc:docMk/>
          <pc:sldMk cId="3548109103" sldId="569"/>
        </pc:sldMkLst>
      </pc:sldChg>
      <pc:sldChg chg="modSp new del mod">
        <pc:chgData name="Cristian Chilipirea" userId="34ab170da5908fc4" providerId="LiveId" clId="{C37DED80-1630-4B17-82C0-5BA509016EED}" dt="2021-03-30T21:45:50.394" v="56" actId="47"/>
        <pc:sldMkLst>
          <pc:docMk/>
          <pc:sldMk cId="1944171824" sldId="570"/>
        </pc:sldMkLst>
        <pc:spChg chg="mod">
          <ac:chgData name="Cristian Chilipirea" userId="34ab170da5908fc4" providerId="LiveId" clId="{C37DED80-1630-4B17-82C0-5BA509016EED}" dt="2021-03-30T21:43:41.214" v="50" actId="20577"/>
          <ac:spMkLst>
            <pc:docMk/>
            <pc:sldMk cId="1944171824" sldId="570"/>
            <ac:spMk id="3" creationId="{F1612B2D-AD48-42C4-9254-DDEE98CDFB67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940116152" sldId="57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6639129" sldId="571"/>
        </pc:sldMkLst>
      </pc:sldChg>
      <pc:sldChg chg="new">
        <pc:chgData name="Cristian Chilipirea" userId="34ab170da5908fc4" providerId="LiveId" clId="{C37DED80-1630-4B17-82C0-5BA509016EED}" dt="2021-03-30T21:45:40.228" v="52" actId="680"/>
        <pc:sldMkLst>
          <pc:docMk/>
          <pc:sldMk cId="3048835138" sldId="571"/>
        </pc:sldMkLst>
      </pc:sldChg>
      <pc:sldChg chg="addSp delSp modSp new mod">
        <pc:chgData name="Cristian Chilipirea" userId="34ab170da5908fc4" providerId="LiveId" clId="{C37DED80-1630-4B17-82C0-5BA509016EED}" dt="2021-03-30T22:03:26.377" v="186" actId="1076"/>
        <pc:sldMkLst>
          <pc:docMk/>
          <pc:sldMk cId="916678409" sldId="572"/>
        </pc:sldMkLst>
        <pc:spChg chg="mod">
          <ac:chgData name="Cristian Chilipirea" userId="34ab170da5908fc4" providerId="LiveId" clId="{C37DED80-1630-4B17-82C0-5BA509016EED}" dt="2021-03-30T22:00:57.882" v="155" actId="207"/>
          <ac:spMkLst>
            <pc:docMk/>
            <pc:sldMk cId="916678409" sldId="572"/>
            <ac:spMk id="3" creationId="{C48BD20F-B066-41EA-8F56-5C88C2F4C2CB}"/>
          </ac:spMkLst>
        </pc:spChg>
        <pc:spChg chg="add del mod">
          <ac:chgData name="Cristian Chilipirea" userId="34ab170da5908fc4" providerId="LiveId" clId="{C37DED80-1630-4B17-82C0-5BA509016EED}" dt="2021-03-30T22:02:48.578" v="175" actId="478"/>
          <ac:spMkLst>
            <pc:docMk/>
            <pc:sldMk cId="916678409" sldId="572"/>
            <ac:spMk id="4" creationId="{E770C2C6-55C5-4C7B-AC54-F437FA05EC60}"/>
          </ac:spMkLst>
        </pc:spChg>
        <pc:spChg chg="add mod">
          <ac:chgData name="Cristian Chilipirea" userId="34ab170da5908fc4" providerId="LiveId" clId="{C37DED80-1630-4B17-82C0-5BA509016EED}" dt="2021-03-30T22:01:21.582" v="174" actId="1076"/>
          <ac:spMkLst>
            <pc:docMk/>
            <pc:sldMk cId="916678409" sldId="572"/>
            <ac:spMk id="11" creationId="{123CB2D4-6CF4-42FC-9119-513AB611701D}"/>
          </ac:spMkLst>
        </pc:spChg>
        <pc:spChg chg="add del mod">
          <ac:chgData name="Cristian Chilipirea" userId="34ab170da5908fc4" providerId="LiveId" clId="{C37DED80-1630-4B17-82C0-5BA509016EED}" dt="2021-03-30T22:03:01.827" v="177" actId="478"/>
          <ac:spMkLst>
            <pc:docMk/>
            <pc:sldMk cId="916678409" sldId="572"/>
            <ac:spMk id="13" creationId="{F2B5659D-BA4B-4602-98FA-909F4E995E1A}"/>
          </ac:spMkLst>
        </pc:spChg>
        <pc:picChg chg="add del mod">
          <ac:chgData name="Cristian Chilipirea" userId="34ab170da5908fc4" providerId="LiveId" clId="{C37DED80-1630-4B17-82C0-5BA509016EED}" dt="2021-03-30T21:51:48.839" v="97"/>
          <ac:picMkLst>
            <pc:docMk/>
            <pc:sldMk cId="916678409" sldId="572"/>
            <ac:picMk id="6" creationId="{331A93FB-5890-44F3-8E88-70D286592D78}"/>
          </ac:picMkLst>
        </pc:picChg>
        <pc:picChg chg="add del mod">
          <ac:chgData name="Cristian Chilipirea" userId="34ab170da5908fc4" providerId="LiveId" clId="{C37DED80-1630-4B17-82C0-5BA509016EED}" dt="2021-03-30T21:51:51.137" v="99"/>
          <ac:picMkLst>
            <pc:docMk/>
            <pc:sldMk cId="916678409" sldId="572"/>
            <ac:picMk id="8" creationId="{81F91055-BF5F-4EFA-8F98-4884020747F5}"/>
          </ac:picMkLst>
        </pc:picChg>
        <pc:picChg chg="add mod">
          <ac:chgData name="Cristian Chilipirea" userId="34ab170da5908fc4" providerId="LiveId" clId="{C37DED80-1630-4B17-82C0-5BA509016EED}" dt="2021-03-30T21:52:07.022" v="106" actId="1076"/>
          <ac:picMkLst>
            <pc:docMk/>
            <pc:sldMk cId="916678409" sldId="572"/>
            <ac:picMk id="10" creationId="{56D4E021-DD48-43DD-9230-2130E9815941}"/>
          </ac:picMkLst>
        </pc:picChg>
        <pc:picChg chg="add mod ord">
          <ac:chgData name="Cristian Chilipirea" userId="34ab170da5908fc4" providerId="LiveId" clId="{C37DED80-1630-4B17-82C0-5BA509016EED}" dt="2021-03-30T22:03:26.377" v="186" actId="1076"/>
          <ac:picMkLst>
            <pc:docMk/>
            <pc:sldMk cId="916678409" sldId="572"/>
            <ac:picMk id="15" creationId="{AE6C94D2-07A9-4A48-8BCB-A8F929145232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49573075" sldId="572"/>
        </pc:sldMkLst>
      </pc:sldChg>
      <pc:sldChg chg="new del">
        <pc:chgData name="Cristian Chilipirea" userId="34ab170da5908fc4" providerId="LiveId" clId="{C37DED80-1630-4B17-82C0-5BA509016EED}" dt="2021-03-30T21:46:40.295" v="59" actId="47"/>
        <pc:sldMkLst>
          <pc:docMk/>
          <pc:sldMk cId="4180587977" sldId="57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214710388" sldId="573"/>
        </pc:sldMkLst>
      </pc:sldChg>
      <pc:sldChg chg="addSp delSp modSp new mod">
        <pc:chgData name="Cristian Chilipirea" userId="34ab170da5908fc4" providerId="LiveId" clId="{C37DED80-1630-4B17-82C0-5BA509016EED}" dt="2021-03-30T22:14:00.740" v="381" actId="1076"/>
        <pc:sldMkLst>
          <pc:docMk/>
          <pc:sldMk cId="1324537194" sldId="573"/>
        </pc:sldMkLst>
        <pc:spChg chg="mod">
          <ac:chgData name="Cristian Chilipirea" userId="34ab170da5908fc4" providerId="LiveId" clId="{C37DED80-1630-4B17-82C0-5BA509016EED}" dt="2021-03-30T22:03:42.672" v="209" actId="20577"/>
          <ac:spMkLst>
            <pc:docMk/>
            <pc:sldMk cId="1324537194" sldId="573"/>
            <ac:spMk id="3" creationId="{9216455B-F333-4423-AE71-C99C361E510E}"/>
          </ac:spMkLst>
        </pc:spChg>
        <pc:spChg chg="del">
          <ac:chgData name="Cristian Chilipirea" userId="34ab170da5908fc4" providerId="LiveId" clId="{C37DED80-1630-4B17-82C0-5BA509016EED}" dt="2021-03-30T22:08:14.782" v="315"/>
          <ac:spMkLst>
            <pc:docMk/>
            <pc:sldMk cId="1324537194" sldId="573"/>
            <ac:spMk id="4" creationId="{26B2CF23-8FA0-468B-AE4D-6ADF20CE55A8}"/>
          </ac:spMkLst>
        </pc:spChg>
        <pc:spChg chg="add mod">
          <ac:chgData name="Cristian Chilipirea" userId="34ab170da5908fc4" providerId="LiveId" clId="{C37DED80-1630-4B17-82C0-5BA509016EED}" dt="2021-03-30T22:01:11.477" v="171" actId="20577"/>
          <ac:spMkLst>
            <pc:docMk/>
            <pc:sldMk cId="1324537194" sldId="573"/>
            <ac:spMk id="5" creationId="{16F2A0D1-831C-4A06-AC7A-3F668DF4D4A6}"/>
          </ac:spMkLst>
        </pc:spChg>
        <pc:spChg chg="add mod">
          <ac:chgData name="Cristian Chilipirea" userId="34ab170da5908fc4" providerId="LiveId" clId="{C37DED80-1630-4B17-82C0-5BA509016EED}" dt="2021-03-30T22:11:10.184" v="367" actId="1076"/>
          <ac:spMkLst>
            <pc:docMk/>
            <pc:sldMk cId="1324537194" sldId="573"/>
            <ac:spMk id="16" creationId="{044AF805-8D1E-4E68-9B50-957B4E3F80E6}"/>
          </ac:spMkLst>
        </pc:spChg>
        <pc:spChg chg="add mod">
          <ac:chgData name="Cristian Chilipirea" userId="34ab170da5908fc4" providerId="LiveId" clId="{C37DED80-1630-4B17-82C0-5BA509016EED}" dt="2021-03-30T22:11:10.184" v="367" actId="1076"/>
          <ac:spMkLst>
            <pc:docMk/>
            <pc:sldMk cId="1324537194" sldId="573"/>
            <ac:spMk id="17" creationId="{33B97492-2F4E-421F-99BD-6ED9A5B5FF6C}"/>
          </ac:spMkLst>
        </pc:spChg>
        <pc:picChg chg="add mod">
          <ac:chgData name="Cristian Chilipirea" userId="34ab170da5908fc4" providerId="LiveId" clId="{C37DED80-1630-4B17-82C0-5BA509016EED}" dt="2021-03-30T22:13:02.685" v="375" actId="1076"/>
          <ac:picMkLst>
            <pc:docMk/>
            <pc:sldMk cId="1324537194" sldId="573"/>
            <ac:picMk id="7" creationId="{B2072F24-C53E-4406-9475-1243D4D1CF46}"/>
          </ac:picMkLst>
        </pc:picChg>
        <pc:picChg chg="add mod">
          <ac:chgData name="Cristian Chilipirea" userId="34ab170da5908fc4" providerId="LiveId" clId="{C37DED80-1630-4B17-82C0-5BA509016EED}" dt="2021-03-30T22:09:45.675" v="327" actId="1076"/>
          <ac:picMkLst>
            <pc:docMk/>
            <pc:sldMk cId="1324537194" sldId="573"/>
            <ac:picMk id="9" creationId="{89A5CE89-FD15-4F75-9631-16DB4E81A998}"/>
          </ac:picMkLst>
        </pc:picChg>
        <pc:picChg chg="add mod">
          <ac:chgData name="Cristian Chilipirea" userId="34ab170da5908fc4" providerId="LiveId" clId="{C37DED80-1630-4B17-82C0-5BA509016EED}" dt="2021-03-30T22:13:04.258" v="376" actId="1076"/>
          <ac:picMkLst>
            <pc:docMk/>
            <pc:sldMk cId="1324537194" sldId="573"/>
            <ac:picMk id="19" creationId="{E59C3165-4CAF-4C00-95CE-6B585F95F12E}"/>
          </ac:picMkLst>
        </pc:picChg>
        <pc:picChg chg="add mod">
          <ac:chgData name="Cristian Chilipirea" userId="34ab170da5908fc4" providerId="LiveId" clId="{C37DED80-1630-4B17-82C0-5BA509016EED}" dt="2021-03-30T22:14:00.740" v="381" actId="1076"/>
          <ac:picMkLst>
            <pc:docMk/>
            <pc:sldMk cId="1324537194" sldId="573"/>
            <ac:picMk id="21" creationId="{3D84FC66-5704-4EB8-BBE9-E4F12D85F631}"/>
          </ac:picMkLst>
        </pc:picChg>
        <pc:cxnChg chg="add mod">
          <ac:chgData name="Cristian Chilipirea" userId="34ab170da5908fc4" providerId="LiveId" clId="{C37DED80-1630-4B17-82C0-5BA509016EED}" dt="2021-03-30T22:10:36.393" v="340" actId="692"/>
          <ac:cxnSpMkLst>
            <pc:docMk/>
            <pc:sldMk cId="1324537194" sldId="573"/>
            <ac:cxnSpMk id="11" creationId="{C5506DBF-8D88-40F6-AF27-AFCBFB50C46B}"/>
          </ac:cxnSpMkLst>
        </pc:cxnChg>
        <pc:cxnChg chg="add mod">
          <ac:chgData name="Cristian Chilipirea" userId="34ab170da5908fc4" providerId="LiveId" clId="{C37DED80-1630-4B17-82C0-5BA509016EED}" dt="2021-03-30T22:10:32.728" v="339" actId="692"/>
          <ac:cxnSpMkLst>
            <pc:docMk/>
            <pc:sldMk cId="1324537194" sldId="573"/>
            <ac:cxnSpMk id="13" creationId="{CA915ADB-68B6-4E2E-A9FD-37B860C57DD9}"/>
          </ac:cxnSpMkLst>
        </pc:cxnChg>
      </pc:sldChg>
      <pc:sldChg chg="new del">
        <pc:chgData name="Cristian Chilipirea" userId="34ab170da5908fc4" providerId="LiveId" clId="{C37DED80-1630-4B17-82C0-5BA509016EED}" dt="2021-03-30T22:00:44.623" v="150" actId="47"/>
        <pc:sldMkLst>
          <pc:docMk/>
          <pc:sldMk cId="1379132191" sldId="57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8260150" sldId="574"/>
        </pc:sldMkLst>
      </pc:sldChg>
      <pc:sldChg chg="addSp delSp modSp new mod">
        <pc:chgData name="Cristian Chilipirea" userId="34ab170da5908fc4" providerId="LiveId" clId="{C37DED80-1630-4B17-82C0-5BA509016EED}" dt="2021-03-30T22:20:21.234" v="525" actId="1076"/>
        <pc:sldMkLst>
          <pc:docMk/>
          <pc:sldMk cId="892970613" sldId="574"/>
        </pc:sldMkLst>
        <pc:spChg chg="mod">
          <ac:chgData name="Cristian Chilipirea" userId="34ab170da5908fc4" providerId="LiveId" clId="{C37DED80-1630-4B17-82C0-5BA509016EED}" dt="2021-03-30T22:03:53.159" v="228" actId="20577"/>
          <ac:spMkLst>
            <pc:docMk/>
            <pc:sldMk cId="892970613" sldId="574"/>
            <ac:spMk id="3" creationId="{96F21F47-53A4-499B-A4D7-46878EAEEF35}"/>
          </ac:spMkLst>
        </pc:spChg>
        <pc:spChg chg="add del mod">
          <ac:chgData name="Cristian Chilipirea" userId="34ab170da5908fc4" providerId="LiveId" clId="{C37DED80-1630-4B17-82C0-5BA509016EED}" dt="2021-03-30T22:18:14.207" v="430" actId="26606"/>
          <ac:spMkLst>
            <pc:docMk/>
            <pc:sldMk cId="892970613" sldId="574"/>
            <ac:spMk id="4" creationId="{BEAA79D2-664E-4025-B764-4383EB24113F}"/>
          </ac:spMkLst>
        </pc:spChg>
        <pc:spChg chg="add mod">
          <ac:chgData name="Cristian Chilipirea" userId="34ab170da5908fc4" providerId="LiveId" clId="{C37DED80-1630-4B17-82C0-5BA509016EED}" dt="2021-03-30T22:19:29.478" v="463" actId="1076"/>
          <ac:spMkLst>
            <pc:docMk/>
            <pc:sldMk cId="892970613" sldId="574"/>
            <ac:spMk id="9" creationId="{027C72AB-09AE-4856-A3F3-E6EF4FDDED5B}"/>
          </ac:spMkLst>
        </pc:spChg>
        <pc:spChg chg="add mod">
          <ac:chgData name="Cristian Chilipirea" userId="34ab170da5908fc4" providerId="LiveId" clId="{C37DED80-1630-4B17-82C0-5BA509016EED}" dt="2021-03-30T22:18:52.496" v="443" actId="1076"/>
          <ac:spMkLst>
            <pc:docMk/>
            <pc:sldMk cId="892970613" sldId="574"/>
            <ac:spMk id="10" creationId="{8ADE7A07-7D53-4FA3-BA43-83D13F43EFEF}"/>
          </ac:spMkLst>
        </pc:spChg>
        <pc:spChg chg="add mod">
          <ac:chgData name="Cristian Chilipirea" userId="34ab170da5908fc4" providerId="LiveId" clId="{C37DED80-1630-4B17-82C0-5BA509016EED}" dt="2021-03-30T22:20:21.234" v="525" actId="1076"/>
          <ac:spMkLst>
            <pc:docMk/>
            <pc:sldMk cId="892970613" sldId="574"/>
            <ac:spMk id="13" creationId="{190A8FF3-7301-46FD-AA6A-BC9AC362A8BB}"/>
          </ac:spMkLst>
        </pc:spChg>
        <pc:graphicFrameChg chg="add del">
          <ac:chgData name="Cristian Chilipirea" userId="34ab170da5908fc4" providerId="LiveId" clId="{C37DED80-1630-4B17-82C0-5BA509016EED}" dt="2021-03-30T22:18:14.207" v="430" actId="26606"/>
          <ac:graphicFrameMkLst>
            <pc:docMk/>
            <pc:sldMk cId="892970613" sldId="574"/>
            <ac:graphicFrameMk id="12" creationId="{B42338B9-5888-4C60-B202-111EDB05772B}"/>
          </ac:graphicFrameMkLst>
        </pc:graphicFrameChg>
        <pc:picChg chg="add mod">
          <ac:chgData name="Cristian Chilipirea" userId="34ab170da5908fc4" providerId="LiveId" clId="{C37DED80-1630-4B17-82C0-5BA509016EED}" dt="2021-03-30T22:18:46.087" v="442" actId="1076"/>
          <ac:picMkLst>
            <pc:docMk/>
            <pc:sldMk cId="892970613" sldId="574"/>
            <ac:picMk id="5" creationId="{88CBD2C6-0BA8-4832-9433-1EE7F8037C10}"/>
          </ac:picMkLst>
        </pc:picChg>
        <pc:picChg chg="add mod">
          <ac:chgData name="Cristian Chilipirea" userId="34ab170da5908fc4" providerId="LiveId" clId="{C37DED80-1630-4B17-82C0-5BA509016EED}" dt="2021-03-30T22:18:42.034" v="441" actId="1076"/>
          <ac:picMkLst>
            <pc:docMk/>
            <pc:sldMk cId="892970613" sldId="574"/>
            <ac:picMk id="6" creationId="{9CD52F1A-8B63-40B5-B204-D7EF41A2DCA3}"/>
          </ac:picMkLst>
        </pc:picChg>
        <pc:cxnChg chg="add mod">
          <ac:chgData name="Cristian Chilipirea" userId="34ab170da5908fc4" providerId="LiveId" clId="{C37DED80-1630-4B17-82C0-5BA509016EED}" dt="2021-03-30T22:18:52.496" v="443" actId="1076"/>
          <ac:cxnSpMkLst>
            <pc:docMk/>
            <pc:sldMk cId="892970613" sldId="574"/>
            <ac:cxnSpMk id="7" creationId="{9A7AFFCA-B0CA-479B-A653-7AACE2104507}"/>
          </ac:cxnSpMkLst>
        </pc:cxnChg>
        <pc:cxnChg chg="add mod">
          <ac:chgData name="Cristian Chilipirea" userId="34ab170da5908fc4" providerId="LiveId" clId="{C37DED80-1630-4B17-82C0-5BA509016EED}" dt="2021-03-30T22:18:52.496" v="443" actId="1076"/>
          <ac:cxnSpMkLst>
            <pc:docMk/>
            <pc:sldMk cId="892970613" sldId="574"/>
            <ac:cxnSpMk id="8" creationId="{909FAEAA-7D34-4EEE-8D96-A6B3644408BD}"/>
          </ac:cxnSpMkLst>
        </pc:cxnChg>
      </pc:sldChg>
      <pc:sldChg chg="modSp new del mod">
        <pc:chgData name="Cristian Chilipirea" userId="34ab170da5908fc4" providerId="LiveId" clId="{C37DED80-1630-4B17-82C0-5BA509016EED}" dt="2021-03-30T22:00:45.379" v="151" actId="47"/>
        <pc:sldMkLst>
          <pc:docMk/>
          <pc:sldMk cId="2258484417" sldId="574"/>
        </pc:sldMkLst>
        <pc:spChg chg="mod">
          <ac:chgData name="Cristian Chilipirea" userId="34ab170da5908fc4" providerId="LiveId" clId="{C37DED80-1630-4B17-82C0-5BA509016EED}" dt="2021-03-30T22:00:01.275" v="147" actId="20577"/>
          <ac:spMkLst>
            <pc:docMk/>
            <pc:sldMk cId="2258484417" sldId="574"/>
            <ac:spMk id="3" creationId="{7D674144-5F13-49C1-9FDE-1424B505338E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3021300" sldId="575"/>
        </pc:sldMkLst>
      </pc:sldChg>
      <pc:sldChg chg="addSp delSp modSp new mod">
        <pc:chgData name="Cristian Chilipirea" userId="34ab170da5908fc4" providerId="LiveId" clId="{C37DED80-1630-4B17-82C0-5BA509016EED}" dt="2021-03-30T22:25:04.096" v="669" actId="1076"/>
        <pc:sldMkLst>
          <pc:docMk/>
          <pc:sldMk cId="2087944914" sldId="575"/>
        </pc:sldMkLst>
        <pc:spChg chg="mod">
          <ac:chgData name="Cristian Chilipirea" userId="34ab170da5908fc4" providerId="LiveId" clId="{C37DED80-1630-4B17-82C0-5BA509016EED}" dt="2021-03-30T22:04:06.279" v="242" actId="20577"/>
          <ac:spMkLst>
            <pc:docMk/>
            <pc:sldMk cId="2087944914" sldId="575"/>
            <ac:spMk id="3" creationId="{F6E613B1-79DC-42C3-B67C-A468DC6A5976}"/>
          </ac:spMkLst>
        </pc:spChg>
        <pc:spChg chg="del">
          <ac:chgData name="Cristian Chilipirea" userId="34ab170da5908fc4" providerId="LiveId" clId="{C37DED80-1630-4B17-82C0-5BA509016EED}" dt="2021-03-30T22:22:54.904" v="526" actId="478"/>
          <ac:spMkLst>
            <pc:docMk/>
            <pc:sldMk cId="2087944914" sldId="575"/>
            <ac:spMk id="4" creationId="{C01F2D98-0C76-4CEB-AD18-800338A83C77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9" creationId="{794DF5F3-0DB6-4969-AEA8-EAFCBCBD1030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0" creationId="{60E6A128-A517-49D3-8F5D-44ECA320F6C0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6" creationId="{5041F170-A127-45F3-919B-1B4DA6BD56DE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7" creationId="{398B8EAC-5BD5-4C1B-A425-F53129870516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20" creationId="{5A2B4BA1-585C-4248-913D-68D5ED79B18E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21" creationId="{EFB12AC0-7C9F-45FB-98E4-2F2AFC22BA62}"/>
          </ac:spMkLst>
        </pc:spChg>
        <pc:spChg chg="add mod">
          <ac:chgData name="Cristian Chilipirea" userId="34ab170da5908fc4" providerId="LiveId" clId="{C37DED80-1630-4B17-82C0-5BA509016EED}" dt="2021-03-30T22:25:04.096" v="669" actId="1076"/>
          <ac:spMkLst>
            <pc:docMk/>
            <pc:sldMk cId="2087944914" sldId="575"/>
            <ac:spMk id="22" creationId="{748FF126-15B1-4A84-84A1-D0C7F2DF30EF}"/>
          </ac:spMkLst>
        </pc:sp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5" creationId="{B87E8A09-C832-4627-ACED-3E4CF7DEDE84}"/>
          </ac:picMkLst>
        </pc:pic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6" creationId="{1E339C62-60CE-4AA8-8C8F-761E6BED87B5}"/>
          </ac:picMkLst>
        </pc:pic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13" creationId="{A29FB286-1A38-4BBA-B3BD-66040DE41FDB}"/>
          </ac:picMkLst>
        </pc:pic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7" creationId="{DE65BF40-5ED5-4397-9590-3A27E123717F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8" creationId="{0E4942B1-C5A1-43A8-90A4-683FE88DCC02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4" creationId="{BA4E96EB-B93F-4B59-9D95-10C4F438FB0A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5" creationId="{B7DDD97E-2A46-4703-A4EE-F6EF04BD0E36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8" creationId="{10F35052-F1BF-41CC-8166-725D11AD108A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9" creationId="{6AE853CC-09F4-4AD6-B7C6-2E50B9F29D5C}"/>
          </ac:cxnSpMkLst>
        </pc:cxnChg>
      </pc:sldChg>
      <pc:sldChg chg="new del">
        <pc:chgData name="Cristian Chilipirea" userId="34ab170da5908fc4" providerId="LiveId" clId="{C37DED80-1630-4B17-82C0-5BA509016EED}" dt="2021-03-30T22:00:44.479" v="149" actId="47"/>
        <pc:sldMkLst>
          <pc:docMk/>
          <pc:sldMk cId="3867435153" sldId="57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60017698" sldId="576"/>
        </pc:sldMkLst>
      </pc:sldChg>
      <pc:sldChg chg="modSp new mod">
        <pc:chgData name="Cristian Chilipirea" userId="34ab170da5908fc4" providerId="LiveId" clId="{C37DED80-1630-4B17-82C0-5BA509016EED}" dt="2021-03-30T22:36:58.105" v="897" actId="20577"/>
        <pc:sldMkLst>
          <pc:docMk/>
          <pc:sldMk cId="2847738997" sldId="576"/>
        </pc:sldMkLst>
        <pc:spChg chg="mod">
          <ac:chgData name="Cristian Chilipirea" userId="34ab170da5908fc4" providerId="LiveId" clId="{C37DED80-1630-4B17-82C0-5BA509016EED}" dt="2021-03-30T22:04:33.195" v="268" actId="20577"/>
          <ac:spMkLst>
            <pc:docMk/>
            <pc:sldMk cId="2847738997" sldId="576"/>
            <ac:spMk id="3" creationId="{329FFA66-CE6D-4F30-B679-1E09B426C724}"/>
          </ac:spMkLst>
        </pc:spChg>
        <pc:spChg chg="mod">
          <ac:chgData name="Cristian Chilipirea" userId="34ab170da5908fc4" providerId="LiveId" clId="{C37DED80-1630-4B17-82C0-5BA509016EED}" dt="2021-03-30T22:36:58.105" v="897" actId="20577"/>
          <ac:spMkLst>
            <pc:docMk/>
            <pc:sldMk cId="2847738997" sldId="576"/>
            <ac:spMk id="4" creationId="{1E4EE7F0-1E85-4964-A1C8-E7FA1EF2D162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718825322" sldId="577"/>
        </pc:sldMkLst>
      </pc:sldChg>
      <pc:sldChg chg="addSp delSp modSp new mod">
        <pc:chgData name="Cristian Chilipirea" userId="34ab170da5908fc4" providerId="LiveId" clId="{C37DED80-1630-4B17-82C0-5BA509016EED}" dt="2021-03-30T22:31:05.665" v="885" actId="20577"/>
        <pc:sldMkLst>
          <pc:docMk/>
          <pc:sldMk cId="4236207472" sldId="577"/>
        </pc:sldMkLst>
        <pc:spChg chg="mod">
          <ac:chgData name="Cristian Chilipirea" userId="34ab170da5908fc4" providerId="LiveId" clId="{C37DED80-1630-4B17-82C0-5BA509016EED}" dt="2021-03-30T22:04:46.347" v="291" actId="20577"/>
          <ac:spMkLst>
            <pc:docMk/>
            <pc:sldMk cId="4236207472" sldId="577"/>
            <ac:spMk id="3" creationId="{569D3689-4F27-40EA-BE85-17DF518FB77E}"/>
          </ac:spMkLst>
        </pc:spChg>
        <pc:spChg chg="del">
          <ac:chgData name="Cristian Chilipirea" userId="34ab170da5908fc4" providerId="LiveId" clId="{C37DED80-1630-4B17-82C0-5BA509016EED}" dt="2021-03-30T22:28:14.720" v="802" actId="478"/>
          <ac:spMkLst>
            <pc:docMk/>
            <pc:sldMk cId="4236207472" sldId="577"/>
            <ac:spMk id="4" creationId="{D2D5CC6B-E789-4515-82F3-CEB347FBD17C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9" creationId="{A4ED8282-3A17-4866-A819-4DC8A346FE92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0" creationId="{EC3AFF17-A036-409C-90BD-8A5902BD27C9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4" creationId="{9BE3E631-6188-40BB-A700-B1DD21F2BFF8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5" creationId="{E07BBBE7-E77E-4B98-8623-D5F8171DB3FE}"/>
          </ac:spMkLst>
        </pc:spChg>
        <pc:spChg chg="add del mod topLvl">
          <ac:chgData name="Cristian Chilipirea" userId="34ab170da5908fc4" providerId="LiveId" clId="{C37DED80-1630-4B17-82C0-5BA509016EED}" dt="2021-03-30T22:29:13.881" v="819" actId="478"/>
          <ac:spMkLst>
            <pc:docMk/>
            <pc:sldMk cId="4236207472" sldId="577"/>
            <ac:spMk id="18" creationId="{E6E50D8D-5276-4E23-9860-EE1491CC7FFC}"/>
          </ac:spMkLst>
        </pc:spChg>
        <pc:spChg chg="add del mod topLvl">
          <ac:chgData name="Cristian Chilipirea" userId="34ab170da5908fc4" providerId="LiveId" clId="{C37DED80-1630-4B17-82C0-5BA509016EED}" dt="2021-03-30T22:29:13.881" v="819" actId="478"/>
          <ac:spMkLst>
            <pc:docMk/>
            <pc:sldMk cId="4236207472" sldId="577"/>
            <ac:spMk id="19" creationId="{3B7C6A7D-980C-4B47-9A01-4982FFB7D986}"/>
          </ac:spMkLst>
        </pc:spChg>
        <pc:spChg chg="add del mod topLvl">
          <ac:chgData name="Cristian Chilipirea" userId="34ab170da5908fc4" providerId="LiveId" clId="{C37DED80-1630-4B17-82C0-5BA509016EED}" dt="2021-03-30T22:29:17.012" v="820" actId="478"/>
          <ac:spMkLst>
            <pc:docMk/>
            <pc:sldMk cId="4236207472" sldId="577"/>
            <ac:spMk id="20" creationId="{1110AC74-DC7C-41E8-A890-FEC823331E35}"/>
          </ac:spMkLst>
        </pc:spChg>
        <pc:spChg chg="add mod">
          <ac:chgData name="Cristian Chilipirea" userId="34ab170da5908fc4" providerId="LiveId" clId="{C37DED80-1630-4B17-82C0-5BA509016EED}" dt="2021-03-30T22:31:05.665" v="885" actId="20577"/>
          <ac:spMkLst>
            <pc:docMk/>
            <pc:sldMk cId="4236207472" sldId="577"/>
            <ac:spMk id="39" creationId="{7FFF516F-F39E-4C67-AFA4-5761F7797BCF}"/>
          </ac:spMkLst>
        </pc:spChg>
        <pc:grpChg chg="add del mod">
          <ac:chgData name="Cristian Chilipirea" userId="34ab170da5908fc4" providerId="LiveId" clId="{C37DED80-1630-4B17-82C0-5BA509016EED}" dt="2021-03-30T22:28:57.612" v="813" actId="165"/>
          <ac:grpSpMkLst>
            <pc:docMk/>
            <pc:sldMk cId="4236207472" sldId="577"/>
            <ac:grpSpMk id="21" creationId="{E78905E6-7589-43FF-8E1E-945BB6D15916}"/>
          </ac:grpSpMkLst>
        </pc:grp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5" creationId="{E1A2F481-C683-4C44-ADC3-6CD5E95DAF4F}"/>
          </ac:picMkLst>
        </pc:pic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6" creationId="{0BA14798-9F4B-438D-82DA-65F64186D85E}"/>
          </ac:picMkLst>
        </pc:pic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11" creationId="{408A8BDA-6695-4260-AC3C-C25407CA0CF4}"/>
          </ac:picMkLst>
        </pc:picChg>
        <pc:picChg chg="add mod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22" creationId="{D00C320E-AED0-4C31-AA41-A08CEFD8094C}"/>
          </ac:picMkLst>
        </pc:picChg>
        <pc:picChg chg="add mod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23" creationId="{673B8555-6073-4FC1-8389-50B0F53FCE09}"/>
          </ac:picMkLst>
        </pc:pic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7" creationId="{0EBCD1FF-A79E-4B13-A00C-8578F00D8D12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8" creationId="{3F1ECDE1-90D4-4FC0-AFDE-5B6CF45A3995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12" creationId="{5D004ADC-88C5-44DD-BC94-3B4424D01DB8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13" creationId="{37CADA2A-7CE5-4A17-96BA-76E67249EBDD}"/>
          </ac:cxnSpMkLst>
        </pc:cxnChg>
        <pc:cxnChg chg="add del mod topLvl">
          <ac:chgData name="Cristian Chilipirea" userId="34ab170da5908fc4" providerId="LiveId" clId="{C37DED80-1630-4B17-82C0-5BA509016EED}" dt="2021-03-30T22:29:13.881" v="819" actId="478"/>
          <ac:cxnSpMkLst>
            <pc:docMk/>
            <pc:sldMk cId="4236207472" sldId="577"/>
            <ac:cxnSpMk id="16" creationId="{24761336-72B7-426A-BB03-99A9AD046BA6}"/>
          </ac:cxnSpMkLst>
        </pc:cxnChg>
        <pc:cxnChg chg="add del mod topLvl">
          <ac:chgData name="Cristian Chilipirea" userId="34ab170da5908fc4" providerId="LiveId" clId="{C37DED80-1630-4B17-82C0-5BA509016EED}" dt="2021-03-30T22:29:13.881" v="819" actId="478"/>
          <ac:cxnSpMkLst>
            <pc:docMk/>
            <pc:sldMk cId="4236207472" sldId="577"/>
            <ac:cxnSpMk id="17" creationId="{D946D32F-F39A-49A4-8328-F04A4A8A8ED7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4" creationId="{CF3AE458-D885-4DE9-B6F4-86B0EB2A676C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6" creationId="{37766348-FFF0-4C5E-8F4A-E38CAD5E5338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9" creationId="{2B1650D1-CF41-4763-9C0B-26F78332818B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30" creationId="{6B6A3E24-CE78-4E9F-BB85-8F154B076DCE}"/>
          </ac:cxnSpMkLst>
        </pc:cxn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600689036" sldId="578"/>
        </pc:sldMkLst>
      </pc:sldChg>
      <pc:sldChg chg="modSp new mod">
        <pc:chgData name="Cristian Chilipirea" userId="34ab170da5908fc4" providerId="LiveId" clId="{C37DED80-1630-4B17-82C0-5BA509016EED}" dt="2021-03-30T22:40:30.985" v="1109" actId="14100"/>
        <pc:sldMkLst>
          <pc:docMk/>
          <pc:sldMk cId="781201672" sldId="578"/>
        </pc:sldMkLst>
        <pc:spChg chg="mod">
          <ac:chgData name="Cristian Chilipirea" userId="34ab170da5908fc4" providerId="LiveId" clId="{C37DED80-1630-4B17-82C0-5BA509016EED}" dt="2021-03-30T22:38:54.461" v="924" actId="20577"/>
          <ac:spMkLst>
            <pc:docMk/>
            <pc:sldMk cId="781201672" sldId="578"/>
            <ac:spMk id="3" creationId="{1946038B-516D-4F34-A593-3DC2CBAD9ADB}"/>
          </ac:spMkLst>
        </pc:spChg>
        <pc:spChg chg="mod">
          <ac:chgData name="Cristian Chilipirea" userId="34ab170da5908fc4" providerId="LiveId" clId="{C37DED80-1630-4B17-82C0-5BA509016EED}" dt="2021-03-30T22:40:30.985" v="1109" actId="14100"/>
          <ac:spMkLst>
            <pc:docMk/>
            <pc:sldMk cId="781201672" sldId="578"/>
            <ac:spMk id="4" creationId="{C3A0F0F9-96BE-45C7-AA58-2FDCA4FAA3DD}"/>
          </ac:spMkLst>
        </pc:spChg>
      </pc:sldChg>
      <pc:sldChg chg="modSp new del mod">
        <pc:chgData name="Cristian Chilipirea" userId="34ab170da5908fc4" providerId="LiveId" clId="{C37DED80-1630-4B17-82C0-5BA509016EED}" dt="2021-03-30T22:37:14.049" v="898" actId="47"/>
        <pc:sldMkLst>
          <pc:docMk/>
          <pc:sldMk cId="2561163828" sldId="578"/>
        </pc:sldMkLst>
        <pc:spChg chg="mod">
          <ac:chgData name="Cristian Chilipirea" userId="34ab170da5908fc4" providerId="LiveId" clId="{C37DED80-1630-4B17-82C0-5BA509016EED}" dt="2021-03-30T22:32:24.401" v="896" actId="20577"/>
          <ac:spMkLst>
            <pc:docMk/>
            <pc:sldMk cId="2561163828" sldId="578"/>
            <ac:spMk id="3" creationId="{B5D8C88C-C248-4CC9-A00D-58C7AFB3C519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8043908" sldId="579"/>
        </pc:sldMkLst>
      </pc:sldChg>
      <pc:sldChg chg="modSp new mod">
        <pc:chgData name="Cristian Chilipirea" userId="34ab170da5908fc4" providerId="LiveId" clId="{C37DED80-1630-4B17-82C0-5BA509016EED}" dt="2021-03-30T22:42:31.796" v="1159" actId="122"/>
        <pc:sldMkLst>
          <pc:docMk/>
          <pc:sldMk cId="3219017049" sldId="579"/>
        </pc:sldMkLst>
        <pc:spChg chg="mod">
          <ac:chgData name="Cristian Chilipirea" userId="34ab170da5908fc4" providerId="LiveId" clId="{C37DED80-1630-4B17-82C0-5BA509016EED}" dt="2021-03-30T22:42:02.621" v="1123" actId="20577"/>
          <ac:spMkLst>
            <pc:docMk/>
            <pc:sldMk cId="3219017049" sldId="579"/>
            <ac:spMk id="3" creationId="{4BD204C4-B036-495E-BEA5-9FF5BA1221BE}"/>
          </ac:spMkLst>
        </pc:spChg>
        <pc:spChg chg="mod">
          <ac:chgData name="Cristian Chilipirea" userId="34ab170da5908fc4" providerId="LiveId" clId="{C37DED80-1630-4B17-82C0-5BA509016EED}" dt="2021-03-30T22:42:31.796" v="1159" actId="122"/>
          <ac:spMkLst>
            <pc:docMk/>
            <pc:sldMk cId="3219017049" sldId="579"/>
            <ac:spMk id="4" creationId="{5064AC09-E911-4892-B94D-BC1E8F51953F}"/>
          </ac:spMkLst>
        </pc:spChg>
      </pc:sldChg>
      <pc:sldChg chg="addSp delSp modSp new mod ord">
        <pc:chgData name="Cristian Chilipirea" userId="34ab170da5908fc4" providerId="LiveId" clId="{C37DED80-1630-4B17-82C0-5BA509016EED}" dt="2021-03-30T22:55:48.078" v="1227"/>
        <pc:sldMkLst>
          <pc:docMk/>
          <pc:sldMk cId="4091138876" sldId="580"/>
        </pc:sldMkLst>
        <pc:spChg chg="mod">
          <ac:chgData name="Cristian Chilipirea" userId="34ab170da5908fc4" providerId="LiveId" clId="{C37DED80-1630-4B17-82C0-5BA509016EED}" dt="2021-03-30T22:49:11.037" v="1181" actId="20577"/>
          <ac:spMkLst>
            <pc:docMk/>
            <pc:sldMk cId="4091138876" sldId="580"/>
            <ac:spMk id="3" creationId="{A9CC752D-0AAA-4671-9FC4-E38F4B2F7E95}"/>
          </ac:spMkLst>
        </pc:spChg>
        <pc:spChg chg="del">
          <ac:chgData name="Cristian Chilipirea" userId="34ab170da5908fc4" providerId="LiveId" clId="{C37DED80-1630-4B17-82C0-5BA509016EED}" dt="2021-03-30T22:49:03.750" v="1161"/>
          <ac:spMkLst>
            <pc:docMk/>
            <pc:sldMk cId="4091138876" sldId="580"/>
            <ac:spMk id="4" creationId="{4ECBF14D-C95A-47BE-960C-9C9D8173F31F}"/>
          </ac:spMkLst>
        </pc:spChg>
        <pc:picChg chg="add mod">
          <ac:chgData name="Cristian Chilipirea" userId="34ab170da5908fc4" providerId="LiveId" clId="{C37DED80-1630-4B17-82C0-5BA509016EED}" dt="2021-03-30T22:49:05.408" v="1162" actId="27614"/>
          <ac:picMkLst>
            <pc:docMk/>
            <pc:sldMk cId="4091138876" sldId="580"/>
            <ac:picMk id="6" creationId="{8DB31575-5B90-448F-B821-BC68E8C2218D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260974895" sldId="580"/>
        </pc:sldMkLst>
      </pc:sldChg>
      <pc:sldChg chg="addSp delSp modSp new mod">
        <pc:chgData name="Cristian Chilipirea" userId="34ab170da5908fc4" providerId="LiveId" clId="{C37DED80-1630-4B17-82C0-5BA509016EED}" dt="2021-03-30T23:05:13.594" v="1350" actId="14100"/>
        <pc:sldMkLst>
          <pc:docMk/>
          <pc:sldMk cId="2856614804" sldId="581"/>
        </pc:sldMkLst>
        <pc:spChg chg="mod">
          <ac:chgData name="Cristian Chilipirea" userId="34ab170da5908fc4" providerId="LiveId" clId="{C37DED80-1630-4B17-82C0-5BA509016EED}" dt="2021-03-30T22:50:45.726" v="1203" actId="20577"/>
          <ac:spMkLst>
            <pc:docMk/>
            <pc:sldMk cId="2856614804" sldId="581"/>
            <ac:spMk id="3" creationId="{1573F685-9FDA-4BD5-891A-2FA2B0B7159E}"/>
          </ac:spMkLst>
        </pc:spChg>
        <pc:spChg chg="del">
          <ac:chgData name="Cristian Chilipirea" userId="34ab170da5908fc4" providerId="LiveId" clId="{C37DED80-1630-4B17-82C0-5BA509016EED}" dt="2021-03-30T23:01:33.918" v="1242" actId="478"/>
          <ac:spMkLst>
            <pc:docMk/>
            <pc:sldMk cId="2856614804" sldId="581"/>
            <ac:spMk id="4" creationId="{78A4DD8E-51D7-457A-81C0-561FB0BA6878}"/>
          </ac:spMkLst>
        </pc:spChg>
        <pc:spChg chg="add mod">
          <ac:chgData name="Cristian Chilipirea" userId="34ab170da5908fc4" providerId="LiveId" clId="{C37DED80-1630-4B17-82C0-5BA509016EED}" dt="2021-03-30T23:03:05.626" v="1261" actId="1076"/>
          <ac:spMkLst>
            <pc:docMk/>
            <pc:sldMk cId="2856614804" sldId="581"/>
            <ac:spMk id="5" creationId="{B1B06ACD-4A0E-499B-84C5-75966B1D9802}"/>
          </ac:spMkLst>
        </pc:spChg>
        <pc:spChg chg="add mod">
          <ac:chgData name="Cristian Chilipirea" userId="34ab170da5908fc4" providerId="LiveId" clId="{C37DED80-1630-4B17-82C0-5BA509016EED}" dt="2021-03-30T23:04:01.975" v="1316" actId="207"/>
          <ac:spMkLst>
            <pc:docMk/>
            <pc:sldMk cId="2856614804" sldId="581"/>
            <ac:spMk id="6" creationId="{9CFC3B63-0C97-43ED-9B32-63CC8B6AEA48}"/>
          </ac:spMkLst>
        </pc:spChg>
        <pc:spChg chg="add mod">
          <ac:chgData name="Cristian Chilipirea" userId="34ab170da5908fc4" providerId="LiveId" clId="{C37DED80-1630-4B17-82C0-5BA509016EED}" dt="2021-03-30T23:04:38.708" v="1336" actId="1076"/>
          <ac:spMkLst>
            <pc:docMk/>
            <pc:sldMk cId="2856614804" sldId="581"/>
            <ac:spMk id="7" creationId="{3434C06A-BAC4-4007-B4AE-23D1D7D99C8B}"/>
          </ac:spMkLst>
        </pc:spChg>
        <pc:spChg chg="add mod">
          <ac:chgData name="Cristian Chilipirea" userId="34ab170da5908fc4" providerId="LiveId" clId="{C37DED80-1630-4B17-82C0-5BA509016EED}" dt="2021-03-30T23:04:35.712" v="1335" actId="1076"/>
          <ac:spMkLst>
            <pc:docMk/>
            <pc:sldMk cId="2856614804" sldId="581"/>
            <ac:spMk id="8" creationId="{5B3ACDB5-6026-4D10-B8EF-4B7D4BDBB955}"/>
          </ac:spMkLst>
        </pc:spChg>
        <pc:spChg chg="add mod">
          <ac:chgData name="Cristian Chilipirea" userId="34ab170da5908fc4" providerId="LiveId" clId="{C37DED80-1630-4B17-82C0-5BA509016EED}" dt="2021-03-30T23:04:31.290" v="1334" actId="1076"/>
          <ac:spMkLst>
            <pc:docMk/>
            <pc:sldMk cId="2856614804" sldId="581"/>
            <ac:spMk id="9" creationId="{BFDA93EA-E2ED-43BF-92E5-5E79FC249FE2}"/>
          </ac:spMkLst>
        </pc:spChg>
        <pc:cxnChg chg="add mod">
          <ac:chgData name="Cristian Chilipirea" userId="34ab170da5908fc4" providerId="LiveId" clId="{C37DED80-1630-4B17-82C0-5BA509016EED}" dt="2021-03-30T23:04:55.844" v="1341" actId="692"/>
          <ac:cxnSpMkLst>
            <pc:docMk/>
            <pc:sldMk cId="2856614804" sldId="581"/>
            <ac:cxnSpMk id="11" creationId="{6E0D91C1-BF62-4B47-A508-774B2B430DE5}"/>
          </ac:cxnSpMkLst>
        </pc:cxnChg>
        <pc:cxnChg chg="add mod">
          <ac:chgData name="Cristian Chilipirea" userId="34ab170da5908fc4" providerId="LiveId" clId="{C37DED80-1630-4B17-82C0-5BA509016EED}" dt="2021-03-30T23:05:02.362" v="1344" actId="14100"/>
          <ac:cxnSpMkLst>
            <pc:docMk/>
            <pc:sldMk cId="2856614804" sldId="581"/>
            <ac:cxnSpMk id="12" creationId="{36C099BD-2046-43A8-992D-A94C0EEB7822}"/>
          </ac:cxnSpMkLst>
        </pc:cxnChg>
        <pc:cxnChg chg="add mod">
          <ac:chgData name="Cristian Chilipirea" userId="34ab170da5908fc4" providerId="LiveId" clId="{C37DED80-1630-4B17-82C0-5BA509016EED}" dt="2021-03-30T23:05:07.221" v="1347" actId="14100"/>
          <ac:cxnSpMkLst>
            <pc:docMk/>
            <pc:sldMk cId="2856614804" sldId="581"/>
            <ac:cxnSpMk id="15" creationId="{1467AE60-AC1F-40CD-9B15-647F4779BDB1}"/>
          </ac:cxnSpMkLst>
        </pc:cxnChg>
        <pc:cxnChg chg="add mod">
          <ac:chgData name="Cristian Chilipirea" userId="34ab170da5908fc4" providerId="LiveId" clId="{C37DED80-1630-4B17-82C0-5BA509016EED}" dt="2021-03-30T23:05:13.594" v="1350" actId="14100"/>
          <ac:cxnSpMkLst>
            <pc:docMk/>
            <pc:sldMk cId="2856614804" sldId="581"/>
            <ac:cxnSpMk id="18" creationId="{0A3F0814-7F3E-449A-A8B7-78C3B5432EAD}"/>
          </ac:cxnSpMkLst>
        </pc:cxn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252557593" sldId="58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248241393" sldId="582"/>
        </pc:sldMkLst>
      </pc:sldChg>
      <pc:sldChg chg="addSp delSp modSp new mod">
        <pc:chgData name="Cristian Chilipirea" userId="34ab170da5908fc4" providerId="LiveId" clId="{C37DED80-1630-4B17-82C0-5BA509016EED}" dt="2021-03-30T22:52:28.611" v="1213" actId="1076"/>
        <pc:sldMkLst>
          <pc:docMk/>
          <pc:sldMk cId="4231693870" sldId="582"/>
        </pc:sldMkLst>
        <pc:spChg chg="mod">
          <ac:chgData name="Cristian Chilipirea" userId="34ab170da5908fc4" providerId="LiveId" clId="{C37DED80-1630-4B17-82C0-5BA509016EED}" dt="2021-03-30T22:52:22.610" v="1210" actId="20577"/>
          <ac:spMkLst>
            <pc:docMk/>
            <pc:sldMk cId="4231693870" sldId="582"/>
            <ac:spMk id="3" creationId="{A840D5E7-817A-471D-88BC-7D2BB82B5B6A}"/>
          </ac:spMkLst>
        </pc:spChg>
        <pc:spChg chg="del">
          <ac:chgData name="Cristian Chilipirea" userId="34ab170da5908fc4" providerId="LiveId" clId="{C37DED80-1630-4B17-82C0-5BA509016EED}" dt="2021-03-30T22:52:24.649" v="1211" actId="478"/>
          <ac:spMkLst>
            <pc:docMk/>
            <pc:sldMk cId="4231693870" sldId="582"/>
            <ac:spMk id="4" creationId="{31E26CE2-540D-4340-B489-91182E31DD4E}"/>
          </ac:spMkLst>
        </pc:spChg>
        <pc:picChg chg="add mod">
          <ac:chgData name="Cristian Chilipirea" userId="34ab170da5908fc4" providerId="LiveId" clId="{C37DED80-1630-4B17-82C0-5BA509016EED}" dt="2021-03-30T22:52:28.611" v="1213" actId="1076"/>
          <ac:picMkLst>
            <pc:docMk/>
            <pc:sldMk cId="4231693870" sldId="582"/>
            <ac:picMk id="6" creationId="{6D6280F1-1312-4341-ADCB-9E4A3836AB26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299193481" sldId="583"/>
        </pc:sldMkLst>
      </pc:sldChg>
      <pc:sldChg chg="addSp delSp modSp new mod modNotesTx">
        <pc:chgData name="Cristian Chilipirea" userId="34ab170da5908fc4" providerId="LiveId" clId="{C37DED80-1630-4B17-82C0-5BA509016EED}" dt="2021-03-30T22:55:34.085" v="1225"/>
        <pc:sldMkLst>
          <pc:docMk/>
          <pc:sldMk cId="3351145268" sldId="583"/>
        </pc:sldMkLst>
        <pc:spChg chg="mod">
          <ac:chgData name="Cristian Chilipirea" userId="34ab170da5908fc4" providerId="LiveId" clId="{C37DED80-1630-4B17-82C0-5BA509016EED}" dt="2021-03-30T22:52:48.202" v="1218" actId="20577"/>
          <ac:spMkLst>
            <pc:docMk/>
            <pc:sldMk cId="3351145268" sldId="583"/>
            <ac:spMk id="3" creationId="{BABB518F-69D6-422B-AFC7-A5D90ECA3F7F}"/>
          </ac:spMkLst>
        </pc:spChg>
        <pc:spChg chg="del">
          <ac:chgData name="Cristian Chilipirea" userId="34ab170da5908fc4" providerId="LiveId" clId="{C37DED80-1630-4B17-82C0-5BA509016EED}" dt="2021-03-30T22:52:50.250" v="1219" actId="478"/>
          <ac:spMkLst>
            <pc:docMk/>
            <pc:sldMk cId="3351145268" sldId="583"/>
            <ac:spMk id="4" creationId="{DEAFE54D-B3EF-4FEE-8597-4109951FA7AB}"/>
          </ac:spMkLst>
        </pc:spChg>
        <pc:picChg chg="add mod">
          <ac:chgData name="Cristian Chilipirea" userId="34ab170da5908fc4" providerId="LiveId" clId="{C37DED80-1630-4B17-82C0-5BA509016EED}" dt="2021-03-30T22:52:57.314" v="1224" actId="1076"/>
          <ac:picMkLst>
            <pc:docMk/>
            <pc:sldMk cId="3351145268" sldId="583"/>
            <ac:picMk id="6" creationId="{FB090A3E-ABF0-4A40-8614-DCBCC553E8F1}"/>
          </ac:picMkLst>
        </pc:picChg>
      </pc:sldChg>
      <pc:sldChg chg="addSp delSp modSp new mod">
        <pc:chgData name="Cristian Chilipirea" userId="34ab170da5908fc4" providerId="LiveId" clId="{C37DED80-1630-4B17-82C0-5BA509016EED}" dt="2021-03-30T22:58:08.836" v="1241" actId="1076"/>
        <pc:sldMkLst>
          <pc:docMk/>
          <pc:sldMk cId="200465049" sldId="584"/>
        </pc:sldMkLst>
        <pc:spChg chg="mod">
          <ac:chgData name="Cristian Chilipirea" userId="34ab170da5908fc4" providerId="LiveId" clId="{C37DED80-1630-4B17-82C0-5BA509016EED}" dt="2021-03-30T22:57:47.542" v="1235" actId="20577"/>
          <ac:spMkLst>
            <pc:docMk/>
            <pc:sldMk cId="200465049" sldId="584"/>
            <ac:spMk id="3" creationId="{AB8B295C-2567-46E9-B82F-B04D32A5A02A}"/>
          </ac:spMkLst>
        </pc:spChg>
        <pc:spChg chg="del">
          <ac:chgData name="Cristian Chilipirea" userId="34ab170da5908fc4" providerId="LiveId" clId="{C37DED80-1630-4B17-82C0-5BA509016EED}" dt="2021-03-30T22:57:50.742" v="1236" actId="478"/>
          <ac:spMkLst>
            <pc:docMk/>
            <pc:sldMk cId="200465049" sldId="584"/>
            <ac:spMk id="4" creationId="{37DAABAA-06DA-42F2-B94F-C07D5899DBA4}"/>
          </ac:spMkLst>
        </pc:spChg>
        <pc:picChg chg="add mod">
          <ac:chgData name="Cristian Chilipirea" userId="34ab170da5908fc4" providerId="LiveId" clId="{C37DED80-1630-4B17-82C0-5BA509016EED}" dt="2021-03-30T22:58:08.836" v="1241" actId="1076"/>
          <ac:picMkLst>
            <pc:docMk/>
            <pc:sldMk cId="200465049" sldId="584"/>
            <ac:picMk id="6" creationId="{00C06307-4ACD-4890-A6AC-1EEE9AE3CCE3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63902004" sldId="58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32058138" sldId="58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249537155" sldId="58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701239978" sldId="58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76307886" sldId="58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929131563" sldId="58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683285954" sldId="59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446874454" sldId="59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47561736" sldId="59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58208371" sldId="59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41669378" sldId="59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432442683" sldId="59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399870870" sldId="59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161992243" sldId="59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967330756" sldId="59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73415453" sldId="59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01992725" sldId="60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42653881" sldId="60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07784042" sldId="60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74779344" sldId="60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555951008" sldId="60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8711790" sldId="60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2263671" sldId="60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44801269" sldId="60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003323650" sldId="60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36372032" sldId="60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516865313" sldId="61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46104386" sldId="61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197535571" sldId="61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06805126" sldId="61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790101116" sldId="61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24992184" sldId="61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5483172" sldId="61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4705447" sldId="61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89266843" sldId="618"/>
        </pc:sldMkLst>
      </pc:sldChg>
      <pc:sldMasterChg chg="modSp modSldLayout">
        <pc:chgData name="Cristian Chilipirea" userId="34ab170da5908fc4" providerId="LiveId" clId="{C37DED80-1630-4B17-82C0-5BA509016EED}" dt="2021-03-30T21:59:30.713" v="142" actId="207"/>
        <pc:sldMasterMkLst>
          <pc:docMk/>
          <pc:sldMasterMk cId="2779709577" sldId="2147483648"/>
        </pc:sldMasterMkLst>
        <pc:spChg chg="mod">
          <ac:chgData name="Cristian Chilipirea" userId="34ab170da5908fc4" providerId="LiveId" clId="{C37DED80-1630-4B17-82C0-5BA509016EED}" dt="2021-03-30T21:59:30.713" v="142" actId="20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C37DED80-1630-4B17-82C0-5BA509016EED}" dt="2021-03-30T21:58:31.699" v="140" actId="207"/>
          <pc:sldLayoutMkLst>
            <pc:docMk/>
            <pc:sldMasterMk cId="2779709577" sldId="2147483648"/>
            <pc:sldLayoutMk cId="1441797581" sldId="2147483649"/>
          </pc:sldLayoutMkLst>
          <pc:spChg chg="mod">
            <ac:chgData name="Cristian Chilipirea" userId="34ab170da5908fc4" providerId="LiveId" clId="{C37DED80-1630-4B17-82C0-5BA509016EED}" dt="2021-03-30T21:57:51.801" v="137" actId="207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C37DED80-1630-4B17-82C0-5BA509016EED}" dt="2021-03-30T21:58:31.699" v="140" actId="207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</pc:sldLayoutChg>
        <pc:sldLayoutChg chg="modSp">
          <pc:chgData name="Cristian Chilipirea" userId="34ab170da5908fc4" providerId="LiveId" clId="{C37DED80-1630-4B17-82C0-5BA509016EED}" dt="2021-03-30T21:57:20.528" v="135" actId="20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C37DED80-1630-4B17-82C0-5BA509016EED}" dt="2021-03-30T21:46:31.059" v="58" actId="207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C37DED80-1630-4B17-82C0-5BA509016EED}" dt="2021-03-30T21:57:20.528" v="135" actId="20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modSp">
          <pc:chgData name="Cristian Chilipirea" userId="34ab170da5908fc4" providerId="LiveId" clId="{C37DED80-1630-4B17-82C0-5BA509016EED}" dt="2021-03-30T21:58:05.043" v="138" actId="207"/>
          <pc:sldLayoutMkLst>
            <pc:docMk/>
            <pc:sldMasterMk cId="2779709577" sldId="2147483648"/>
            <pc:sldLayoutMk cId="3452985466" sldId="2147483651"/>
          </pc:sldLayoutMkLst>
          <pc:spChg chg="mod">
            <ac:chgData name="Cristian Chilipirea" userId="34ab170da5908fc4" providerId="LiveId" clId="{C37DED80-1630-4B17-82C0-5BA509016EED}" dt="2021-03-30T21:58:05.043" v="138" actId="207"/>
            <ac:spMkLst>
              <pc:docMk/>
              <pc:sldMasterMk cId="2779709577" sldId="2147483648"/>
              <pc:sldLayoutMk cId="3452985466" sldId="2147483651"/>
              <ac:spMk id="2" creationId="{CD0F0AC5-DDDC-4EDD-8B9C-D2997395F73A}"/>
            </ac:spMkLst>
          </pc:spChg>
        </pc:sldLayoutChg>
      </pc:sldMasterChg>
    </pc:docChg>
  </pc:docChgLst>
  <pc:docChgLst>
    <pc:chgData name="Cristian Chilipirea" userId="34ab170da5908fc4" providerId="LiveId" clId="{737D2F41-4F33-4F87-84DB-7833CCA55101}"/>
    <pc:docChg chg="undo custSel addSld delSld modSld">
      <pc:chgData name="Cristian Chilipirea" userId="34ab170da5908fc4" providerId="LiveId" clId="{737D2F41-4F33-4F87-84DB-7833CCA55101}" dt="2021-05-11T19:56:57.731" v="107" actId="1076"/>
      <pc:docMkLst>
        <pc:docMk/>
      </pc:docMkLst>
      <pc:sldChg chg="modSp mod">
        <pc:chgData name="Cristian Chilipirea" userId="34ab170da5908fc4" providerId="LiveId" clId="{737D2F41-4F33-4F87-84DB-7833CCA55101}" dt="2021-05-11T19:50:04.040" v="35" actId="404"/>
        <pc:sldMkLst>
          <pc:docMk/>
          <pc:sldMk cId="736295071" sldId="256"/>
        </pc:sldMkLst>
        <pc:spChg chg="mod">
          <ac:chgData name="Cristian Chilipirea" userId="34ab170da5908fc4" providerId="LiveId" clId="{737D2F41-4F33-4F87-84DB-7833CCA55101}" dt="2021-05-11T19:50:04.040" v="35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956858955" sldId="257"/>
        </pc:sldMkLst>
      </pc:sldChg>
      <pc:sldChg chg="new">
        <pc:chgData name="Cristian Chilipirea" userId="34ab170da5908fc4" providerId="LiveId" clId="{737D2F41-4F33-4F87-84DB-7833CCA55101}" dt="2021-05-11T19:50:13.888" v="37" actId="680"/>
        <pc:sldMkLst>
          <pc:docMk/>
          <pc:sldMk cId="2384199253" sldId="25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636026675" sldId="25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898501162" sldId="260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253096943" sldId="26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088267796" sldId="26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464374054" sldId="26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11151197" sldId="26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331331222" sldId="26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730212614" sldId="26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698091448" sldId="26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072328762" sldId="26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542495490" sldId="269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165733824" sldId="27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698133036" sldId="27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28175246" sldId="27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05162265" sldId="27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512030501" sldId="27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27531259" sldId="27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066485889" sldId="27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939895671" sldId="27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660730831" sldId="279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588051810" sldId="280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617628556" sldId="28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948137187" sldId="28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522048035" sldId="28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241919935" sldId="28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876362613" sldId="28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856140273" sldId="28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872301924" sldId="287"/>
        </pc:sldMkLst>
      </pc:sldChg>
      <pc:sldChg chg="modSp add mod">
        <pc:chgData name="Cristian Chilipirea" userId="34ab170da5908fc4" providerId="LiveId" clId="{737D2F41-4F33-4F87-84DB-7833CCA55101}" dt="2021-05-11T19:50:39.180" v="48" actId="14100"/>
        <pc:sldMkLst>
          <pc:docMk/>
          <pc:sldMk cId="2029859804" sldId="486"/>
        </pc:sldMkLst>
        <pc:spChg chg="mod">
          <ac:chgData name="Cristian Chilipirea" userId="34ab170da5908fc4" providerId="LiveId" clId="{737D2F41-4F33-4F87-84DB-7833CCA55101}" dt="2021-05-11T19:50:39.180" v="48" actId="14100"/>
          <ac:spMkLst>
            <pc:docMk/>
            <pc:sldMk cId="2029859804" sldId="486"/>
            <ac:spMk id="2" creationId="{C57EAE78-4034-4C55-A1BE-7CE0CFA59B36}"/>
          </ac:spMkLst>
        </pc:spChg>
      </pc:sldChg>
      <pc:sldChg chg="modSp add mod">
        <pc:chgData name="Cristian Chilipirea" userId="34ab170da5908fc4" providerId="LiveId" clId="{737D2F41-4F33-4F87-84DB-7833CCA55101}" dt="2021-05-11T19:55:09.554" v="89" actId="1076"/>
        <pc:sldMkLst>
          <pc:docMk/>
          <pc:sldMk cId="2331693985" sldId="517"/>
        </pc:sldMkLst>
        <pc:picChg chg="mod">
          <ac:chgData name="Cristian Chilipirea" userId="34ab170da5908fc4" providerId="LiveId" clId="{737D2F41-4F33-4F87-84DB-7833CCA55101}" dt="2021-05-11T19:55:09.554" v="89" actId="1076"/>
          <ac:picMkLst>
            <pc:docMk/>
            <pc:sldMk cId="2331693985" sldId="517"/>
            <ac:picMk id="8" creationId="{E9FBA484-2F28-4F58-9B57-D5B2F9866E92}"/>
          </ac:picMkLst>
        </pc:picChg>
        <pc:picChg chg="mod">
          <ac:chgData name="Cristian Chilipirea" userId="34ab170da5908fc4" providerId="LiveId" clId="{737D2F41-4F33-4F87-84DB-7833CCA55101}" dt="2021-05-11T19:55:07.934" v="88" actId="1076"/>
          <ac:picMkLst>
            <pc:docMk/>
            <pc:sldMk cId="2331693985" sldId="517"/>
            <ac:picMk id="12" creationId="{36A1C03D-797B-4CC6-B1C0-C19E3AE8B766}"/>
          </ac:picMkLst>
        </pc:picChg>
      </pc:sldChg>
      <pc:sldChg chg="modSp add mod">
        <pc:chgData name="Cristian Chilipirea" userId="34ab170da5908fc4" providerId="LiveId" clId="{737D2F41-4F33-4F87-84DB-7833CCA55101}" dt="2021-05-11T19:56:24.010" v="102" actId="1076"/>
        <pc:sldMkLst>
          <pc:docMk/>
          <pc:sldMk cId="935045768" sldId="518"/>
        </pc:sldMkLst>
        <pc:picChg chg="mod">
          <ac:chgData name="Cristian Chilipirea" userId="34ab170da5908fc4" providerId="LiveId" clId="{737D2F41-4F33-4F87-84DB-7833CCA55101}" dt="2021-05-11T19:56:24.010" v="102" actId="1076"/>
          <ac:picMkLst>
            <pc:docMk/>
            <pc:sldMk cId="935045768" sldId="518"/>
            <ac:picMk id="5" creationId="{87FE9AF6-EE67-494D-8838-0E2888D12A69}"/>
          </ac:picMkLst>
        </pc:picChg>
        <pc:picChg chg="mod">
          <ac:chgData name="Cristian Chilipirea" userId="34ab170da5908fc4" providerId="LiveId" clId="{737D2F41-4F33-4F87-84DB-7833CCA55101}" dt="2021-05-11T19:56:21.453" v="101" actId="1076"/>
          <ac:picMkLst>
            <pc:docMk/>
            <pc:sldMk cId="935045768" sldId="518"/>
            <ac:picMk id="7" creationId="{8A4615E5-4FC3-4D83-8045-34670D5B1523}"/>
          </ac:picMkLst>
        </pc:picChg>
      </pc:sldChg>
      <pc:sldChg chg="modSp add mod">
        <pc:chgData name="Cristian Chilipirea" userId="34ab170da5908fc4" providerId="LiveId" clId="{737D2F41-4F33-4F87-84DB-7833CCA55101}" dt="2021-05-11T19:56:28.939" v="104" actId="1076"/>
        <pc:sldMkLst>
          <pc:docMk/>
          <pc:sldMk cId="467374495" sldId="519"/>
        </pc:sldMkLst>
        <pc:picChg chg="mod">
          <ac:chgData name="Cristian Chilipirea" userId="34ab170da5908fc4" providerId="LiveId" clId="{737D2F41-4F33-4F87-84DB-7833CCA55101}" dt="2021-05-11T19:56:26.495" v="103" actId="1076"/>
          <ac:picMkLst>
            <pc:docMk/>
            <pc:sldMk cId="467374495" sldId="519"/>
            <ac:picMk id="6" creationId="{8FE6B508-8FF4-4091-BE44-9497D8CC69F8}"/>
          </ac:picMkLst>
        </pc:picChg>
        <pc:picChg chg="mod">
          <ac:chgData name="Cristian Chilipirea" userId="34ab170da5908fc4" providerId="LiveId" clId="{737D2F41-4F33-4F87-84DB-7833CCA55101}" dt="2021-05-11T19:56:28.939" v="104" actId="1076"/>
          <ac:picMkLst>
            <pc:docMk/>
            <pc:sldMk cId="467374495" sldId="519"/>
            <ac:picMk id="9" creationId="{886C114A-E81A-4F66-9E4A-F4A9FD4D6A53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61530426" sldId="520"/>
        </pc:sldMkLst>
      </pc:sldChg>
      <pc:sldChg chg="modSp add mod">
        <pc:chgData name="Cristian Chilipirea" userId="34ab170da5908fc4" providerId="LiveId" clId="{737D2F41-4F33-4F87-84DB-7833CCA55101}" dt="2021-05-11T19:56:38.704" v="106" actId="1076"/>
        <pc:sldMkLst>
          <pc:docMk/>
          <pc:sldMk cId="4188047853" sldId="522"/>
        </pc:sldMkLst>
        <pc:picChg chg="mod">
          <ac:chgData name="Cristian Chilipirea" userId="34ab170da5908fc4" providerId="LiveId" clId="{737D2F41-4F33-4F87-84DB-7833CCA55101}" dt="2021-05-11T19:56:36.924" v="105" actId="1076"/>
          <ac:picMkLst>
            <pc:docMk/>
            <pc:sldMk cId="4188047853" sldId="522"/>
            <ac:picMk id="6" creationId="{01BB8B34-C24B-49DF-95E0-87A55F8BDDA4}"/>
          </ac:picMkLst>
        </pc:picChg>
        <pc:picChg chg="mod">
          <ac:chgData name="Cristian Chilipirea" userId="34ab170da5908fc4" providerId="LiveId" clId="{737D2F41-4F33-4F87-84DB-7833CCA55101}" dt="2021-05-11T19:56:38.704" v="106" actId="1076"/>
          <ac:picMkLst>
            <pc:docMk/>
            <pc:sldMk cId="4188047853" sldId="522"/>
            <ac:picMk id="7" creationId="{3D9AB8AD-0084-438B-AC60-D1E5EE6E0AB9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3274895799" sldId="538"/>
        </pc:sldMkLst>
      </pc:sldChg>
      <pc:sldChg chg="modSp add mod">
        <pc:chgData name="Cristian Chilipirea" userId="34ab170da5908fc4" providerId="LiveId" clId="{737D2F41-4F33-4F87-84DB-7833CCA55101}" dt="2021-05-11T19:53:34.501" v="74" actId="14100"/>
        <pc:sldMkLst>
          <pc:docMk/>
          <pc:sldMk cId="4216735161" sldId="539"/>
        </pc:sldMkLst>
        <pc:spChg chg="mod">
          <ac:chgData name="Cristian Chilipirea" userId="34ab170da5908fc4" providerId="LiveId" clId="{737D2F41-4F33-4F87-84DB-7833CCA55101}" dt="2021-05-11T19:53:34.501" v="74" actId="14100"/>
          <ac:spMkLst>
            <pc:docMk/>
            <pc:sldMk cId="4216735161" sldId="539"/>
            <ac:spMk id="3" creationId="{9E663FF7-A1E4-49C5-9370-2D1F10110240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150165789" sldId="540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597888722" sldId="541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732834858" sldId="54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01454113" sldId="543"/>
        </pc:sldMkLst>
      </pc:sldChg>
      <pc:sldChg chg="delSp modSp add mod">
        <pc:chgData name="Cristian Chilipirea" userId="34ab170da5908fc4" providerId="LiveId" clId="{737D2F41-4F33-4F87-84DB-7833CCA55101}" dt="2021-05-11T19:52:34.817" v="66" actId="478"/>
        <pc:sldMkLst>
          <pc:docMk/>
          <pc:sldMk cId="3665559837" sldId="544"/>
        </pc:sldMkLst>
        <pc:spChg chg="mod">
          <ac:chgData name="Cristian Chilipirea" userId="34ab170da5908fc4" providerId="LiveId" clId="{737D2F41-4F33-4F87-84DB-7833CCA55101}" dt="2021-05-11T19:50:32.220" v="44" actId="27636"/>
          <ac:spMkLst>
            <pc:docMk/>
            <pc:sldMk cId="3665559837" sldId="544"/>
            <ac:spMk id="2" creationId="{7509AA39-D24B-4863-928F-DED69B2E422F}"/>
          </ac:spMkLst>
        </pc:spChg>
        <pc:spChg chg="del">
          <ac:chgData name="Cristian Chilipirea" userId="34ab170da5908fc4" providerId="LiveId" clId="{737D2F41-4F33-4F87-84DB-7833CCA55101}" dt="2021-05-11T19:52:34.817" v="66" actId="478"/>
          <ac:spMkLst>
            <pc:docMk/>
            <pc:sldMk cId="3665559837" sldId="544"/>
            <ac:spMk id="3" creationId="{64B3293C-281A-4E03-BA73-B0A6B0D72B0E}"/>
          </ac:spMkLst>
        </pc:spChg>
      </pc:sldChg>
      <pc:sldChg chg="modSp add mod">
        <pc:chgData name="Cristian Chilipirea" userId="34ab170da5908fc4" providerId="LiveId" clId="{737D2F41-4F33-4F87-84DB-7833CCA55101}" dt="2021-05-11T19:53:27.213" v="73" actId="1076"/>
        <pc:sldMkLst>
          <pc:docMk/>
          <pc:sldMk cId="4085489161" sldId="545"/>
        </pc:sldMkLst>
        <pc:spChg chg="mod">
          <ac:chgData name="Cristian Chilipirea" userId="34ab170da5908fc4" providerId="LiveId" clId="{737D2F41-4F33-4F87-84DB-7833CCA55101}" dt="2021-05-11T19:50:32.223" v="45" actId="27636"/>
          <ac:spMkLst>
            <pc:docMk/>
            <pc:sldMk cId="4085489161" sldId="545"/>
            <ac:spMk id="2" creationId="{7509AA39-D24B-4863-928F-DED69B2E422F}"/>
          </ac:spMkLst>
        </pc:spChg>
        <pc:picChg chg="mod">
          <ac:chgData name="Cristian Chilipirea" userId="34ab170da5908fc4" providerId="LiveId" clId="{737D2F41-4F33-4F87-84DB-7833CCA55101}" dt="2021-05-11T19:53:26.287" v="72" actId="1076"/>
          <ac:picMkLst>
            <pc:docMk/>
            <pc:sldMk cId="4085489161" sldId="545"/>
            <ac:picMk id="6" creationId="{832923D6-2695-493B-A1A9-05575451AFD5}"/>
          </ac:picMkLst>
        </pc:picChg>
        <pc:picChg chg="mod">
          <ac:chgData name="Cristian Chilipirea" userId="34ab170da5908fc4" providerId="LiveId" clId="{737D2F41-4F33-4F87-84DB-7833CCA55101}" dt="2021-05-11T19:53:27.213" v="73" actId="1076"/>
          <ac:picMkLst>
            <pc:docMk/>
            <pc:sldMk cId="4085489161" sldId="545"/>
            <ac:picMk id="8" creationId="{83C47856-3750-4C2B-8E11-C429E0FC8369}"/>
          </ac:picMkLst>
        </pc:picChg>
      </pc:sldChg>
      <pc:sldChg chg="modSp add mod">
        <pc:chgData name="Cristian Chilipirea" userId="34ab170da5908fc4" providerId="LiveId" clId="{737D2F41-4F33-4F87-84DB-7833CCA55101}" dt="2021-05-11T19:55:27.701" v="90" actId="1076"/>
        <pc:sldMkLst>
          <pc:docMk/>
          <pc:sldMk cId="4287114451" sldId="547"/>
        </pc:sldMkLst>
        <pc:picChg chg="mod">
          <ac:chgData name="Cristian Chilipirea" userId="34ab170da5908fc4" providerId="LiveId" clId="{737D2F41-4F33-4F87-84DB-7833CCA55101}" dt="2021-05-11T19:55:27.701" v="90" actId="1076"/>
          <ac:picMkLst>
            <pc:docMk/>
            <pc:sldMk cId="4287114451" sldId="547"/>
            <ac:picMk id="7" creationId="{9B762F16-9DF1-479F-B565-6B3357E63092}"/>
          </ac:picMkLst>
        </pc:picChg>
      </pc:sldChg>
      <pc:sldChg chg="delSp add mod">
        <pc:chgData name="Cristian Chilipirea" userId="34ab170da5908fc4" providerId="LiveId" clId="{737D2F41-4F33-4F87-84DB-7833CCA55101}" dt="2021-05-11T19:54:16.277" v="79" actId="478"/>
        <pc:sldMkLst>
          <pc:docMk/>
          <pc:sldMk cId="2727235745" sldId="551"/>
        </pc:sldMkLst>
        <pc:spChg chg="del">
          <ac:chgData name="Cristian Chilipirea" userId="34ab170da5908fc4" providerId="LiveId" clId="{737D2F41-4F33-4F87-84DB-7833CCA55101}" dt="2021-05-11T19:54:16.277" v="79" actId="478"/>
          <ac:spMkLst>
            <pc:docMk/>
            <pc:sldMk cId="2727235745" sldId="551"/>
            <ac:spMk id="6" creationId="{E660D916-0CD3-4C68-9F1B-8FE71AF99B4F}"/>
          </ac:spMkLst>
        </pc:spChg>
      </pc:sldChg>
      <pc:sldChg chg="delSp add mod">
        <pc:chgData name="Cristian Chilipirea" userId="34ab170da5908fc4" providerId="LiveId" clId="{737D2F41-4F33-4F87-84DB-7833CCA55101}" dt="2021-05-11T19:54:21.147" v="80" actId="478"/>
        <pc:sldMkLst>
          <pc:docMk/>
          <pc:sldMk cId="685147917" sldId="552"/>
        </pc:sldMkLst>
        <pc:spChg chg="del">
          <ac:chgData name="Cristian Chilipirea" userId="34ab170da5908fc4" providerId="LiveId" clId="{737D2F41-4F33-4F87-84DB-7833CCA55101}" dt="2021-05-11T19:54:21.147" v="80" actId="478"/>
          <ac:spMkLst>
            <pc:docMk/>
            <pc:sldMk cId="685147917" sldId="552"/>
            <ac:spMk id="6" creationId="{E660D916-0CD3-4C68-9F1B-8FE71AF99B4F}"/>
          </ac:spMkLst>
        </pc:spChg>
      </pc:sldChg>
      <pc:sldChg chg="modSp add mod">
        <pc:chgData name="Cristian Chilipirea" userId="34ab170da5908fc4" providerId="LiveId" clId="{737D2F41-4F33-4F87-84DB-7833CCA55101}" dt="2021-05-11T19:54:49.699" v="85" actId="1076"/>
        <pc:sldMkLst>
          <pc:docMk/>
          <pc:sldMk cId="4141300715" sldId="553"/>
        </pc:sldMkLst>
        <pc:picChg chg="mod">
          <ac:chgData name="Cristian Chilipirea" userId="34ab170da5908fc4" providerId="LiveId" clId="{737D2F41-4F33-4F87-84DB-7833CCA55101}" dt="2021-05-11T19:54:49.699" v="85" actId="1076"/>
          <ac:picMkLst>
            <pc:docMk/>
            <pc:sldMk cId="4141300715" sldId="553"/>
            <ac:picMk id="6" creationId="{33791086-A2D0-47F3-AC94-2406DC465D52}"/>
          </ac:picMkLst>
        </pc:picChg>
        <pc:picChg chg="mod">
          <ac:chgData name="Cristian Chilipirea" userId="34ab170da5908fc4" providerId="LiveId" clId="{737D2F41-4F33-4F87-84DB-7833CCA55101}" dt="2021-05-11T19:54:48.619" v="84" actId="1076"/>
          <ac:picMkLst>
            <pc:docMk/>
            <pc:sldMk cId="4141300715" sldId="553"/>
            <ac:picMk id="8" creationId="{C03362FE-C122-434E-9262-28A042BEBBF6}"/>
          </ac:picMkLst>
        </pc:picChg>
      </pc:sldChg>
      <pc:sldChg chg="delSp add mod">
        <pc:chgData name="Cristian Chilipirea" userId="34ab170da5908fc4" providerId="LiveId" clId="{737D2F41-4F33-4F87-84DB-7833CCA55101}" dt="2021-05-11T19:54:33.863" v="82" actId="478"/>
        <pc:sldMkLst>
          <pc:docMk/>
          <pc:sldMk cId="3894358974" sldId="554"/>
        </pc:sldMkLst>
        <pc:spChg chg="del">
          <ac:chgData name="Cristian Chilipirea" userId="34ab170da5908fc4" providerId="LiveId" clId="{737D2F41-4F33-4F87-84DB-7833CCA55101}" dt="2021-05-11T19:54:33.863" v="82" actId="478"/>
          <ac:spMkLst>
            <pc:docMk/>
            <pc:sldMk cId="3894358974" sldId="554"/>
            <ac:spMk id="3" creationId="{1E2ED951-AEF0-4C98-A003-2C0910693104}"/>
          </ac:spMkLst>
        </pc:spChg>
      </pc:sldChg>
      <pc:sldChg chg="modSp add mod">
        <pc:chgData name="Cristian Chilipirea" userId="34ab170da5908fc4" providerId="LiveId" clId="{737D2F41-4F33-4F87-84DB-7833CCA55101}" dt="2021-05-11T19:54:29.505" v="81" actId="20577"/>
        <pc:sldMkLst>
          <pc:docMk/>
          <pc:sldMk cId="1849143231" sldId="555"/>
        </pc:sldMkLst>
        <pc:spChg chg="mod">
          <ac:chgData name="Cristian Chilipirea" userId="34ab170da5908fc4" providerId="LiveId" clId="{737D2F41-4F33-4F87-84DB-7833CCA55101}" dt="2021-05-11T19:54:29.505" v="81" actId="20577"/>
          <ac:spMkLst>
            <pc:docMk/>
            <pc:sldMk cId="1849143231" sldId="555"/>
            <ac:spMk id="3" creationId="{B0B51B5A-6CB9-4435-AA6B-CAA8AB029415}"/>
          </ac:spMkLst>
        </pc:spChg>
      </pc:sldChg>
      <pc:sldChg chg="modSp add mod">
        <pc:chgData name="Cristian Chilipirea" userId="34ab170da5908fc4" providerId="LiveId" clId="{737D2F41-4F33-4F87-84DB-7833CCA55101}" dt="2021-05-11T19:53:13.289" v="69" actId="692"/>
        <pc:sldMkLst>
          <pc:docMk/>
          <pc:sldMk cId="1088190047" sldId="556"/>
        </pc:sldMkLst>
        <pc:spChg chg="mod">
          <ac:chgData name="Cristian Chilipirea" userId="34ab170da5908fc4" providerId="LiveId" clId="{737D2F41-4F33-4F87-84DB-7833CCA55101}" dt="2021-05-11T19:53:13.289" v="69" actId="692"/>
          <ac:spMkLst>
            <pc:docMk/>
            <pc:sldMk cId="1088190047" sldId="556"/>
            <ac:spMk id="19" creationId="{BE48E952-C547-42F2-8501-2433E435CEB5}"/>
          </ac:spMkLst>
        </pc:sp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5" creationId="{5813D659-B61B-4BB3-9CA8-9CC296995BC3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6" creationId="{30DD604A-12AC-4FBF-B571-8DD5ED630ABF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7" creationId="{350EC807-F1A4-44D7-A110-6C18B6662F99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8" creationId="{2C388A7D-9456-4A4E-9319-2F49C00FD3F0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9" creationId="{7EDD4652-C366-432B-9FEB-FCFDD02EEE01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11" creationId="{C8DAF965-80BD-4512-925C-CC06AEF6FC0D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12" creationId="{501832C2-467E-4EEF-9AEF-4DAA047F6AC4}"/>
          </ac:cxnSpMkLst>
        </pc:cxn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246085545" sldId="557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967383724" sldId="559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89450587" sldId="561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031046549" sldId="56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937079708" sldId="563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3722996850" sldId="564"/>
        </pc:sldMkLst>
      </pc:sldChg>
      <pc:sldChg chg="modSp add mod">
        <pc:chgData name="Cristian Chilipirea" userId="34ab170da5908fc4" providerId="LiveId" clId="{737D2F41-4F33-4F87-84DB-7833CCA55101}" dt="2021-05-11T19:50:32.199" v="39" actId="27636"/>
        <pc:sldMkLst>
          <pc:docMk/>
          <pc:sldMk cId="1158760994" sldId="565"/>
        </pc:sldMkLst>
        <pc:spChg chg="mod">
          <ac:chgData name="Cristian Chilipirea" userId="34ab170da5908fc4" providerId="LiveId" clId="{737D2F41-4F33-4F87-84DB-7833CCA55101}" dt="2021-05-11T19:50:32.199" v="39" actId="27636"/>
          <ac:spMkLst>
            <pc:docMk/>
            <pc:sldMk cId="1158760994" sldId="565"/>
            <ac:spMk id="4" creationId="{0DAB8D6D-11ED-43B9-B7B3-5FC1E353A8A3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4000708217" sldId="566"/>
        </pc:sldMkLst>
      </pc:sldChg>
      <pc:sldChg chg="modSp add mod">
        <pc:chgData name="Cristian Chilipirea" userId="34ab170da5908fc4" providerId="LiveId" clId="{737D2F41-4F33-4F87-84DB-7833CCA55101}" dt="2021-05-11T19:51:33.055" v="57" actId="1076"/>
        <pc:sldMkLst>
          <pc:docMk/>
          <pc:sldMk cId="209257181" sldId="567"/>
        </pc:sldMkLst>
        <pc:spChg chg="mod">
          <ac:chgData name="Cristian Chilipirea" userId="34ab170da5908fc4" providerId="LiveId" clId="{737D2F41-4F33-4F87-84DB-7833CCA55101}" dt="2021-05-11T19:50:32.204" v="41" actId="27636"/>
          <ac:spMkLst>
            <pc:docMk/>
            <pc:sldMk cId="209257181" sldId="567"/>
            <ac:spMk id="4" creationId="{4DB6151D-9AC0-40D9-89E4-FB934CE37AAC}"/>
          </ac:spMkLst>
        </pc:spChg>
        <pc:spChg chg="mod">
          <ac:chgData name="Cristian Chilipirea" userId="34ab170da5908fc4" providerId="LiveId" clId="{737D2F41-4F33-4F87-84DB-7833CCA55101}" dt="2021-05-11T19:51:33.055" v="57" actId="1076"/>
          <ac:spMkLst>
            <pc:docMk/>
            <pc:sldMk cId="209257181" sldId="567"/>
            <ac:spMk id="11" creationId="{6B3B8194-88A0-4770-AF8E-F5C1DD8E7460}"/>
          </ac:spMkLst>
        </pc:spChg>
      </pc:sldChg>
      <pc:sldChg chg="modSp add mod">
        <pc:chgData name="Cristian Chilipirea" userId="34ab170da5908fc4" providerId="LiveId" clId="{737D2F41-4F33-4F87-84DB-7833CCA55101}" dt="2021-05-11T19:51:11.831" v="51" actId="1076"/>
        <pc:sldMkLst>
          <pc:docMk/>
          <pc:sldMk cId="3215103818" sldId="568"/>
        </pc:sldMkLst>
        <pc:spChg chg="mod">
          <ac:chgData name="Cristian Chilipirea" userId="34ab170da5908fc4" providerId="LiveId" clId="{737D2F41-4F33-4F87-84DB-7833CCA55101}" dt="2021-05-11T19:51:11.831" v="51" actId="1076"/>
          <ac:spMkLst>
            <pc:docMk/>
            <pc:sldMk cId="3215103818" sldId="568"/>
            <ac:spMk id="2" creationId="{C1824B53-A164-4E51-AE43-4FC115C12818}"/>
          </ac:spMkLst>
        </pc:spChg>
        <pc:spChg chg="mod">
          <ac:chgData name="Cristian Chilipirea" userId="34ab170da5908fc4" providerId="LiveId" clId="{737D2F41-4F33-4F87-84DB-7833CCA55101}" dt="2021-05-11T19:50:32.202" v="40" actId="27636"/>
          <ac:spMkLst>
            <pc:docMk/>
            <pc:sldMk cId="3215103818" sldId="568"/>
            <ac:spMk id="4" creationId="{0DAB8D6D-11ED-43B9-B7B3-5FC1E353A8A3}"/>
          </ac:spMkLst>
        </pc:spChg>
      </pc:sldChg>
      <pc:sldChg chg="modSp add mod">
        <pc:chgData name="Cristian Chilipirea" userId="34ab170da5908fc4" providerId="LiveId" clId="{737D2F41-4F33-4F87-84DB-7833CCA55101}" dt="2021-05-11T19:51:43.613" v="62" actId="1076"/>
        <pc:sldMkLst>
          <pc:docMk/>
          <pc:sldMk cId="1687429141" sldId="569"/>
        </pc:sldMkLst>
        <pc:spChg chg="mod">
          <ac:chgData name="Cristian Chilipirea" userId="34ab170da5908fc4" providerId="LiveId" clId="{737D2F41-4F33-4F87-84DB-7833CCA55101}" dt="2021-05-11T19:51:43.613" v="62" actId="1076"/>
          <ac:spMkLst>
            <pc:docMk/>
            <pc:sldMk cId="1687429141" sldId="569"/>
            <ac:spMk id="2" creationId="{F3851E4F-F118-4645-9694-CBD4F40D34F2}"/>
          </ac:spMkLst>
        </pc:spChg>
      </pc:sldChg>
      <pc:sldChg chg="delSp modSp add mod">
        <pc:chgData name="Cristian Chilipirea" userId="34ab170da5908fc4" providerId="LiveId" clId="{737D2F41-4F33-4F87-84DB-7833CCA55101}" dt="2021-05-11T19:52:21.051" v="65" actId="478"/>
        <pc:sldMkLst>
          <pc:docMk/>
          <pc:sldMk cId="3755010453" sldId="570"/>
        </pc:sldMkLst>
        <pc:spChg chg="del">
          <ac:chgData name="Cristian Chilipirea" userId="34ab170da5908fc4" providerId="LiveId" clId="{737D2F41-4F33-4F87-84DB-7833CCA55101}" dt="2021-05-11T19:52:21.051" v="65" actId="478"/>
          <ac:spMkLst>
            <pc:docMk/>
            <pc:sldMk cId="3755010453" sldId="570"/>
            <ac:spMk id="2" creationId="{4C238791-826C-4671-A95E-0CBC70013A02}"/>
          </ac:spMkLst>
        </pc:spChg>
        <pc:spChg chg="mod">
          <ac:chgData name="Cristian Chilipirea" userId="34ab170da5908fc4" providerId="LiveId" clId="{737D2F41-4F33-4F87-84DB-7833CCA55101}" dt="2021-05-11T19:50:32.219" v="43" actId="27636"/>
          <ac:spMkLst>
            <pc:docMk/>
            <pc:sldMk cId="3755010453" sldId="570"/>
            <ac:spMk id="4" creationId="{89C28177-75B6-4E94-AE79-73D711068C73}"/>
          </ac:spMkLst>
        </pc:spChg>
      </pc:sldChg>
      <pc:sldChg chg="delSp modSp add mod">
        <pc:chgData name="Cristian Chilipirea" userId="34ab170da5908fc4" providerId="LiveId" clId="{737D2F41-4F33-4F87-84DB-7833CCA55101}" dt="2021-05-11T19:54:07.947" v="78" actId="14100"/>
        <pc:sldMkLst>
          <pc:docMk/>
          <pc:sldMk cId="1060800523" sldId="571"/>
        </pc:sldMkLst>
        <pc:spChg chg="del">
          <ac:chgData name="Cristian Chilipirea" userId="34ab170da5908fc4" providerId="LiveId" clId="{737D2F41-4F33-4F87-84DB-7833CCA55101}" dt="2021-05-11T19:53:58.399" v="75" actId="478"/>
          <ac:spMkLst>
            <pc:docMk/>
            <pc:sldMk cId="1060800523" sldId="571"/>
            <ac:spMk id="2" creationId="{039AD246-6D7D-420A-A12F-84A30A64A9C9}"/>
          </ac:spMkLst>
        </pc:spChg>
        <pc:spChg chg="mod">
          <ac:chgData name="Cristian Chilipirea" userId="34ab170da5908fc4" providerId="LiveId" clId="{737D2F41-4F33-4F87-84DB-7833CCA55101}" dt="2021-05-11T19:54:07.947" v="78" actId="14100"/>
          <ac:spMkLst>
            <pc:docMk/>
            <pc:sldMk cId="1060800523" sldId="571"/>
            <ac:spMk id="4" creationId="{430CD978-F403-454F-93F9-2439C476FA48}"/>
          </ac:spMkLst>
        </pc:spChg>
      </pc:sldChg>
      <pc:sldChg chg="modSp add mod">
        <pc:chgData name="Cristian Chilipirea" userId="34ab170da5908fc4" providerId="LiveId" clId="{737D2F41-4F33-4F87-84DB-7833CCA55101}" dt="2021-05-11T19:50:32.234" v="47" actId="27636"/>
        <pc:sldMkLst>
          <pc:docMk/>
          <pc:sldMk cId="3920187446" sldId="572"/>
        </pc:sldMkLst>
        <pc:spChg chg="mod">
          <ac:chgData name="Cristian Chilipirea" userId="34ab170da5908fc4" providerId="LiveId" clId="{737D2F41-4F33-4F87-84DB-7833CCA55101}" dt="2021-05-11T19:50:32.234" v="47" actId="27636"/>
          <ac:spMkLst>
            <pc:docMk/>
            <pc:sldMk cId="3920187446" sldId="572"/>
            <ac:spMk id="4" creationId="{6AE10561-54B9-42C1-AA68-CD8E8F341C36}"/>
          </ac:spMkLst>
        </pc:spChg>
      </pc:sldChg>
      <pc:sldChg chg="modSp add mod">
        <pc:chgData name="Cristian Chilipirea" userId="34ab170da5908fc4" providerId="LiveId" clId="{737D2F41-4F33-4F87-84DB-7833CCA55101}" dt="2021-05-11T19:54:54.439" v="87" actId="1076"/>
        <pc:sldMkLst>
          <pc:docMk/>
          <pc:sldMk cId="3485597329" sldId="573"/>
        </pc:sldMkLst>
        <pc:picChg chg="mod">
          <ac:chgData name="Cristian Chilipirea" userId="34ab170da5908fc4" providerId="LiveId" clId="{737D2F41-4F33-4F87-84DB-7833CCA55101}" dt="2021-05-11T19:54:52.704" v="86" actId="1076"/>
          <ac:picMkLst>
            <pc:docMk/>
            <pc:sldMk cId="3485597329" sldId="573"/>
            <ac:picMk id="8" creationId="{B4AA2303-AC9D-4940-A95D-0FE0D9683245}"/>
          </ac:picMkLst>
        </pc:picChg>
        <pc:picChg chg="mod">
          <ac:chgData name="Cristian Chilipirea" userId="34ab170da5908fc4" providerId="LiveId" clId="{737D2F41-4F33-4F87-84DB-7833CCA55101}" dt="2021-05-11T19:54:54.439" v="87" actId="1076"/>
          <ac:picMkLst>
            <pc:docMk/>
            <pc:sldMk cId="3485597329" sldId="573"/>
            <ac:picMk id="10" creationId="{211FA22E-B7F3-4CCB-BEB4-F486E08789C4}"/>
          </ac:picMkLst>
        </pc:picChg>
      </pc:sldChg>
      <pc:sldChg chg="modSp add mod">
        <pc:chgData name="Cristian Chilipirea" userId="34ab170da5908fc4" providerId="LiveId" clId="{737D2F41-4F33-4F87-84DB-7833CCA55101}" dt="2021-05-11T19:52:14.053" v="64" actId="14100"/>
        <pc:sldMkLst>
          <pc:docMk/>
          <pc:sldMk cId="1113518716" sldId="574"/>
        </pc:sldMkLst>
        <pc:spChg chg="mod">
          <ac:chgData name="Cristian Chilipirea" userId="34ab170da5908fc4" providerId="LiveId" clId="{737D2F41-4F33-4F87-84DB-7833CCA55101}" dt="2021-05-11T19:52:14.053" v="64" actId="14100"/>
          <ac:spMkLst>
            <pc:docMk/>
            <pc:sldMk cId="1113518716" sldId="574"/>
            <ac:spMk id="2" creationId="{3BAD79E7-640C-4A2F-8FE8-146420E6DDC6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882796273" sldId="575"/>
        </pc:sldMkLst>
      </pc:sldChg>
      <pc:sldChg chg="modSp add mod">
        <pc:chgData name="Cristian Chilipirea" userId="34ab170da5908fc4" providerId="LiveId" clId="{737D2F41-4F33-4F87-84DB-7833CCA55101}" dt="2021-05-11T19:55:49.484" v="94" actId="20577"/>
        <pc:sldMkLst>
          <pc:docMk/>
          <pc:sldMk cId="3229222388" sldId="576"/>
        </pc:sldMkLst>
        <pc:spChg chg="mod">
          <ac:chgData name="Cristian Chilipirea" userId="34ab170da5908fc4" providerId="LiveId" clId="{737D2F41-4F33-4F87-84DB-7833CCA55101}" dt="2021-05-11T19:55:49.484" v="94" actId="20577"/>
          <ac:spMkLst>
            <pc:docMk/>
            <pc:sldMk cId="3229222388" sldId="576"/>
            <ac:spMk id="2" creationId="{148AEBB9-C8F7-4B88-8458-878E519CEADF}"/>
          </ac:spMkLst>
        </pc:spChg>
      </pc:sldChg>
      <pc:sldChg chg="modSp add del mod">
        <pc:chgData name="Cristian Chilipirea" userId="34ab170da5908fc4" providerId="LiveId" clId="{737D2F41-4F33-4F87-84DB-7833CCA55101}" dt="2021-05-11T19:56:14.265" v="99" actId="47"/>
        <pc:sldMkLst>
          <pc:docMk/>
          <pc:sldMk cId="463151431" sldId="577"/>
        </pc:sldMkLst>
        <pc:picChg chg="mod">
          <ac:chgData name="Cristian Chilipirea" userId="34ab170da5908fc4" providerId="LiveId" clId="{737D2F41-4F33-4F87-84DB-7833CCA55101}" dt="2021-05-11T19:55:54.257" v="95" actId="1076"/>
          <ac:picMkLst>
            <pc:docMk/>
            <pc:sldMk cId="463151431" sldId="577"/>
            <ac:picMk id="6" creationId="{E3807323-7B2A-482D-91A5-C69670B842B4}"/>
          </ac:picMkLst>
        </pc:picChg>
      </pc:sldChg>
      <pc:sldChg chg="add del">
        <pc:chgData name="Cristian Chilipirea" userId="34ab170da5908fc4" providerId="LiveId" clId="{737D2F41-4F33-4F87-84DB-7833CCA55101}" dt="2021-05-11T19:56:13.738" v="98" actId="47"/>
        <pc:sldMkLst>
          <pc:docMk/>
          <pc:sldMk cId="3232324761" sldId="578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588528377" sldId="580"/>
        </pc:sldMkLst>
      </pc:sldChg>
      <pc:sldChg chg="modSp add mod">
        <pc:chgData name="Cristian Chilipirea" userId="34ab170da5908fc4" providerId="LiveId" clId="{737D2F41-4F33-4F87-84DB-7833CCA55101}" dt="2021-05-11T19:56:57.731" v="107" actId="1076"/>
        <pc:sldMkLst>
          <pc:docMk/>
          <pc:sldMk cId="2364946449" sldId="581"/>
        </pc:sldMkLst>
        <pc:picChg chg="mod">
          <ac:chgData name="Cristian Chilipirea" userId="34ab170da5908fc4" providerId="LiveId" clId="{737D2F41-4F33-4F87-84DB-7833CCA55101}" dt="2021-05-11T19:56:57.731" v="107" actId="1076"/>
          <ac:picMkLst>
            <pc:docMk/>
            <pc:sldMk cId="2364946449" sldId="581"/>
            <ac:picMk id="6" creationId="{8D4C922B-78BB-48F9-A8D3-35B88E373775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582958370" sldId="58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642995100" sldId="583"/>
        </pc:sldMkLst>
      </pc:sldChg>
      <pc:sldMasterChg chg="addSldLayout delSldLayout">
        <pc:chgData name="Cristian Chilipirea" userId="34ab170da5908fc4" providerId="LiveId" clId="{737D2F41-4F33-4F87-84DB-7833CCA55101}" dt="2021-05-11T19:56:14.265" v="99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737D2F41-4F33-4F87-84DB-7833CCA55101}" dt="2021-05-11T19:56:14.265" v="99" actId="47"/>
          <pc:sldLayoutMkLst>
            <pc:docMk/>
            <pc:sldMasterMk cId="2779709577" sldId="2147483648"/>
            <pc:sldLayoutMk cId="3224625915" sldId="2147483700"/>
          </pc:sldLayoutMkLst>
        </pc:sldLayoutChg>
        <pc:sldLayoutChg chg="add del">
          <pc:chgData name="Cristian Chilipirea" userId="34ab170da5908fc4" providerId="LiveId" clId="{737D2F41-4F33-4F87-84DB-7833CCA55101}" dt="2021-05-11T19:56:13.738" v="98" actId="47"/>
          <pc:sldLayoutMkLst>
            <pc:docMk/>
            <pc:sldMasterMk cId="2779709577" sldId="2147483648"/>
            <pc:sldLayoutMk cId="539815738" sldId="2147483701"/>
          </pc:sldLayoutMkLst>
        </pc:sldLayoutChg>
      </pc:sldMasterChg>
    </pc:docChg>
  </pc:docChgLst>
  <pc:docChgLst>
    <pc:chgData name="Cristian Chilipirea" userId="34ab170da5908fc4" providerId="LiveId" clId="{0F19A925-2ACE-4CE4-9C2F-EE532FD996EB}"/>
    <pc:docChg chg="undo custSel addSld delSld modSld sldOrd">
      <pc:chgData name="Cristian Chilipirea" userId="34ab170da5908fc4" providerId="LiveId" clId="{0F19A925-2ACE-4CE4-9C2F-EE532FD996EB}" dt="2021-04-26T22:40:13.803" v="2072" actId="207"/>
      <pc:docMkLst>
        <pc:docMk/>
      </pc:docMkLst>
      <pc:sldChg chg="modSp mod">
        <pc:chgData name="Cristian Chilipirea" userId="34ab170da5908fc4" providerId="LiveId" clId="{0F19A925-2ACE-4CE4-9C2F-EE532FD996EB}" dt="2021-04-26T19:17:50.860" v="11" actId="20577"/>
        <pc:sldMkLst>
          <pc:docMk/>
          <pc:sldMk cId="736295071" sldId="256"/>
        </pc:sldMkLst>
        <pc:spChg chg="mod">
          <ac:chgData name="Cristian Chilipirea" userId="34ab170da5908fc4" providerId="LiveId" clId="{0F19A925-2ACE-4CE4-9C2F-EE532FD996EB}" dt="2021-04-26T19:17:50.860" v="1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new mod">
        <pc:chgData name="Cristian Chilipirea" userId="34ab170da5908fc4" providerId="LiveId" clId="{0F19A925-2ACE-4CE4-9C2F-EE532FD996EB}" dt="2021-04-26T19:19:07.956" v="46" actId="14100"/>
        <pc:sldMkLst>
          <pc:docMk/>
          <pc:sldMk cId="2636026675" sldId="258"/>
        </pc:sldMkLst>
        <pc:spChg chg="mod">
          <ac:chgData name="Cristian Chilipirea" userId="34ab170da5908fc4" providerId="LiveId" clId="{0F19A925-2ACE-4CE4-9C2F-EE532FD996EB}" dt="2021-04-26T19:18:03.988" v="17" actId="20577"/>
          <ac:spMkLst>
            <pc:docMk/>
            <pc:sldMk cId="2636026675" sldId="258"/>
            <ac:spMk id="3" creationId="{82E0DB6D-BBC7-40F0-9F91-B1B0C3D2F6DB}"/>
          </ac:spMkLst>
        </pc:spChg>
        <pc:spChg chg="mod">
          <ac:chgData name="Cristian Chilipirea" userId="34ab170da5908fc4" providerId="LiveId" clId="{0F19A925-2ACE-4CE4-9C2F-EE532FD996EB}" dt="2021-04-26T19:19:07.956" v="46" actId="14100"/>
          <ac:spMkLst>
            <pc:docMk/>
            <pc:sldMk cId="2636026675" sldId="258"/>
            <ac:spMk id="4" creationId="{206D2E6B-893B-40C3-9724-B7E74C7EBF63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349091074" sldId="258"/>
        </pc:sldMkLst>
      </pc:sldChg>
      <pc:sldChg chg="addSp delSp modSp new del mod">
        <pc:chgData name="Cristian Chilipirea" userId="34ab170da5908fc4" providerId="LiveId" clId="{0F19A925-2ACE-4CE4-9C2F-EE532FD996EB}" dt="2021-04-26T20:04:47.045" v="167" actId="47"/>
        <pc:sldMkLst>
          <pc:docMk/>
          <pc:sldMk cId="17691901" sldId="259"/>
        </pc:sldMkLst>
        <pc:spChg chg="mod">
          <ac:chgData name="Cristian Chilipirea" userId="34ab170da5908fc4" providerId="LiveId" clId="{0F19A925-2ACE-4CE4-9C2F-EE532FD996EB}" dt="2021-04-26T19:23:45.412" v="54" actId="20577"/>
          <ac:spMkLst>
            <pc:docMk/>
            <pc:sldMk cId="17691901" sldId="259"/>
            <ac:spMk id="3" creationId="{2903E639-2266-4C92-BA62-8548DA6503A4}"/>
          </ac:spMkLst>
        </pc:spChg>
        <pc:spChg chg="del">
          <ac:chgData name="Cristian Chilipirea" userId="34ab170da5908fc4" providerId="LiveId" clId="{0F19A925-2ACE-4CE4-9C2F-EE532FD996EB}" dt="2021-04-26T20:01:25.915" v="55" actId="478"/>
          <ac:spMkLst>
            <pc:docMk/>
            <pc:sldMk cId="17691901" sldId="259"/>
            <ac:spMk id="4" creationId="{E9C7B42D-A9B2-48F3-95A9-884A912C47D9}"/>
          </ac:spMkLst>
        </pc:spChg>
        <pc:spChg chg="add mod">
          <ac:chgData name="Cristian Chilipirea" userId="34ab170da5908fc4" providerId="LiveId" clId="{0F19A925-2ACE-4CE4-9C2F-EE532FD996EB}" dt="2021-04-26T20:04:06.680" v="140" actId="20577"/>
          <ac:spMkLst>
            <pc:docMk/>
            <pc:sldMk cId="17691901" sldId="259"/>
            <ac:spMk id="8" creationId="{A418C5DD-D72A-4E27-9461-D65D0DB22D31}"/>
          </ac:spMkLst>
        </pc:spChg>
        <pc:spChg chg="add mod">
          <ac:chgData name="Cristian Chilipirea" userId="34ab170da5908fc4" providerId="LiveId" clId="{0F19A925-2ACE-4CE4-9C2F-EE532FD996EB}" dt="2021-04-26T20:04:19.720" v="162" actId="20577"/>
          <ac:spMkLst>
            <pc:docMk/>
            <pc:sldMk cId="17691901" sldId="259"/>
            <ac:spMk id="9" creationId="{ECD930E4-20CC-4982-8415-DB8A5C8C1585}"/>
          </ac:spMkLst>
        </pc:spChg>
        <pc:picChg chg="add mod">
          <ac:chgData name="Cristian Chilipirea" userId="34ab170da5908fc4" providerId="LiveId" clId="{0F19A925-2ACE-4CE4-9C2F-EE532FD996EB}" dt="2021-04-26T20:02:17.914" v="66" actId="14100"/>
          <ac:picMkLst>
            <pc:docMk/>
            <pc:sldMk cId="17691901" sldId="259"/>
            <ac:picMk id="6" creationId="{C5E700D9-856E-4E3B-AF05-DB3D1C5A11B3}"/>
          </ac:picMkLst>
        </pc:picChg>
        <pc:picChg chg="add mod">
          <ac:chgData name="Cristian Chilipirea" userId="34ab170da5908fc4" providerId="LiveId" clId="{0F19A925-2ACE-4CE4-9C2F-EE532FD996EB}" dt="2021-04-26T20:02:20.517" v="67" actId="14100"/>
          <ac:picMkLst>
            <pc:docMk/>
            <pc:sldMk cId="17691901" sldId="259"/>
            <ac:picMk id="7" creationId="{912E4457-4812-4910-A25E-61CCD635470F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21337718" sldId="25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2641314" sldId="260"/>
        </pc:sldMkLst>
      </pc:sldChg>
      <pc:sldChg chg="addSp modSp add mod ord">
        <pc:chgData name="Cristian Chilipirea" userId="34ab170da5908fc4" providerId="LiveId" clId="{0F19A925-2ACE-4CE4-9C2F-EE532FD996EB}" dt="2021-04-26T20:05:48.243" v="281" actId="1076"/>
        <pc:sldMkLst>
          <pc:docMk/>
          <pc:sldMk cId="1898501162" sldId="260"/>
        </pc:sldMkLst>
        <pc:spChg chg="add mod">
          <ac:chgData name="Cristian Chilipirea" userId="34ab170da5908fc4" providerId="LiveId" clId="{0F19A925-2ACE-4CE4-9C2F-EE532FD996EB}" dt="2021-04-26T20:05:48.243" v="281" actId="1076"/>
          <ac:spMkLst>
            <pc:docMk/>
            <pc:sldMk cId="1898501162" sldId="260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0:04:42.385" v="164" actId="1076"/>
          <ac:spMkLst>
            <pc:docMk/>
            <pc:sldMk cId="1898501162" sldId="260"/>
            <ac:spMk id="8" creationId="{A418C5DD-D72A-4E27-9461-D65D0DB22D31}"/>
          </ac:spMkLst>
        </pc:spChg>
        <pc:spChg chg="mod">
          <ac:chgData name="Cristian Chilipirea" userId="34ab170da5908fc4" providerId="LiveId" clId="{0F19A925-2ACE-4CE4-9C2F-EE532FD996EB}" dt="2021-04-26T20:04:42.385" v="164" actId="1076"/>
          <ac:spMkLst>
            <pc:docMk/>
            <pc:sldMk cId="1898501162" sldId="260"/>
            <ac:spMk id="9" creationId="{ECD930E4-20CC-4982-8415-DB8A5C8C1585}"/>
          </ac:spMkLst>
        </pc:spChg>
        <pc:picChg chg="mod">
          <ac:chgData name="Cristian Chilipirea" userId="34ab170da5908fc4" providerId="LiveId" clId="{0F19A925-2ACE-4CE4-9C2F-EE532FD996EB}" dt="2021-04-26T20:04:42.385" v="164" actId="1076"/>
          <ac:picMkLst>
            <pc:docMk/>
            <pc:sldMk cId="1898501162" sldId="260"/>
            <ac:picMk id="6" creationId="{C5E700D9-856E-4E3B-AF05-DB3D1C5A11B3}"/>
          </ac:picMkLst>
        </pc:picChg>
        <pc:picChg chg="mod">
          <ac:chgData name="Cristian Chilipirea" userId="34ab170da5908fc4" providerId="LiveId" clId="{0F19A925-2ACE-4CE4-9C2F-EE532FD996EB}" dt="2021-04-26T20:04:42.385" v="164" actId="1076"/>
          <ac:picMkLst>
            <pc:docMk/>
            <pc:sldMk cId="1898501162" sldId="260"/>
            <ac:picMk id="7" creationId="{912E4457-4812-4910-A25E-61CCD635470F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088919102" sldId="261"/>
        </pc:sldMkLst>
      </pc:sldChg>
      <pc:sldChg chg="addSp delSp modSp add mod">
        <pc:chgData name="Cristian Chilipirea" userId="34ab170da5908fc4" providerId="LiveId" clId="{0F19A925-2ACE-4CE4-9C2F-EE532FD996EB}" dt="2021-04-26T20:25:43.841" v="565" actId="20577"/>
        <pc:sldMkLst>
          <pc:docMk/>
          <pc:sldMk cId="1253096943" sldId="261"/>
        </pc:sldMkLst>
        <pc:spChg chg="mod">
          <ac:chgData name="Cristian Chilipirea" userId="34ab170da5908fc4" providerId="LiveId" clId="{0F19A925-2ACE-4CE4-9C2F-EE532FD996EB}" dt="2021-04-26T20:05:57.704" v="283" actId="20577"/>
          <ac:spMkLst>
            <pc:docMk/>
            <pc:sldMk cId="1253096943" sldId="261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0:25:43.841" v="565" actId="20577"/>
          <ac:spMkLst>
            <pc:docMk/>
            <pc:sldMk cId="1253096943" sldId="261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0:06:13.883" v="313" actId="1076"/>
          <ac:spMkLst>
            <pc:docMk/>
            <pc:sldMk cId="1253096943" sldId="261"/>
            <ac:spMk id="8" creationId="{A418C5DD-D72A-4E27-9461-D65D0DB22D31}"/>
          </ac:spMkLst>
        </pc:spChg>
        <pc:spChg chg="del">
          <ac:chgData name="Cristian Chilipirea" userId="34ab170da5908fc4" providerId="LiveId" clId="{0F19A925-2ACE-4CE4-9C2F-EE532FD996EB}" dt="2021-04-26T20:06:16.947" v="314" actId="478"/>
          <ac:spMkLst>
            <pc:docMk/>
            <pc:sldMk cId="1253096943" sldId="261"/>
            <ac:spMk id="9" creationId="{ECD930E4-20CC-4982-8415-DB8A5C8C1585}"/>
          </ac:spMkLst>
        </pc:spChg>
        <pc:spChg chg="add mod">
          <ac:chgData name="Cristian Chilipirea" userId="34ab170da5908fc4" providerId="LiveId" clId="{0F19A925-2ACE-4CE4-9C2F-EE532FD996EB}" dt="2021-04-26T20:06:23.534" v="316" actId="1076"/>
          <ac:spMkLst>
            <pc:docMk/>
            <pc:sldMk cId="1253096943" sldId="261"/>
            <ac:spMk id="10" creationId="{14C697E5-4D1A-44EF-9B6D-C0230EF02901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786672535" sldId="262"/>
        </pc:sldMkLst>
      </pc:sldChg>
      <pc:sldChg chg="addSp delSp modSp add mod">
        <pc:chgData name="Cristian Chilipirea" userId="34ab170da5908fc4" providerId="LiveId" clId="{0F19A925-2ACE-4CE4-9C2F-EE532FD996EB}" dt="2021-04-26T21:07:31.171" v="1324" actId="20577"/>
        <pc:sldMkLst>
          <pc:docMk/>
          <pc:sldMk cId="3088267796" sldId="262"/>
        </pc:sldMkLst>
        <pc:spChg chg="mod">
          <ac:chgData name="Cristian Chilipirea" userId="34ab170da5908fc4" providerId="LiveId" clId="{0F19A925-2ACE-4CE4-9C2F-EE532FD996EB}" dt="2021-04-26T20:07:40.668" v="444" actId="20577"/>
          <ac:spMkLst>
            <pc:docMk/>
            <pc:sldMk cId="3088267796" sldId="262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07:31.171" v="1324" actId="20577"/>
          <ac:spMkLst>
            <pc:docMk/>
            <pc:sldMk cId="3088267796" sldId="262"/>
            <ac:spMk id="4" creationId="{BE337332-4F61-4CCC-B23E-0E2124AE7AE2}"/>
          </ac:spMkLst>
        </pc:spChg>
        <pc:spChg chg="del">
          <ac:chgData name="Cristian Chilipirea" userId="34ab170da5908fc4" providerId="LiveId" clId="{0F19A925-2ACE-4CE4-9C2F-EE532FD996EB}" dt="2021-04-26T21:00:35.575" v="1097" actId="478"/>
          <ac:spMkLst>
            <pc:docMk/>
            <pc:sldMk cId="3088267796" sldId="262"/>
            <ac:spMk id="8" creationId="{A418C5DD-D72A-4E27-9461-D65D0DB22D31}"/>
          </ac:spMkLst>
        </pc:spChg>
        <pc:spChg chg="del">
          <ac:chgData name="Cristian Chilipirea" userId="34ab170da5908fc4" providerId="LiveId" clId="{0F19A925-2ACE-4CE4-9C2F-EE532FD996EB}" dt="2021-04-26T21:00:38.439" v="1098" actId="478"/>
          <ac:spMkLst>
            <pc:docMk/>
            <pc:sldMk cId="3088267796" sldId="262"/>
            <ac:spMk id="10" creationId="{14C697E5-4D1A-44EF-9B6D-C0230EF02901}"/>
          </ac:spMkLst>
        </pc:spChg>
        <pc:spChg chg="add mod">
          <ac:chgData name="Cristian Chilipirea" userId="34ab170da5908fc4" providerId="LiveId" clId="{0F19A925-2ACE-4CE4-9C2F-EE532FD996EB}" dt="2021-04-26T21:04:55.157" v="1160" actId="13926"/>
          <ac:spMkLst>
            <pc:docMk/>
            <pc:sldMk cId="3088267796" sldId="262"/>
            <ac:spMk id="21" creationId="{98C97A9D-770C-4494-A921-930FE7D8BDEF}"/>
          </ac:spMkLst>
        </pc:spChg>
        <pc:spChg chg="add mod">
          <ac:chgData name="Cristian Chilipirea" userId="34ab170da5908fc4" providerId="LiveId" clId="{0F19A925-2ACE-4CE4-9C2F-EE532FD996EB}" dt="2021-04-26T21:05:01.387" v="1161" actId="13926"/>
          <ac:spMkLst>
            <pc:docMk/>
            <pc:sldMk cId="3088267796" sldId="262"/>
            <ac:spMk id="22" creationId="{575C91A4-7361-4CE7-9E69-007D7708CACF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3" creationId="{B438086D-8CCE-4261-89D1-3E9DFCA02274}"/>
          </ac:spMkLst>
        </pc:spChg>
        <pc:spChg chg="add mod">
          <ac:chgData name="Cristian Chilipirea" userId="34ab170da5908fc4" providerId="LiveId" clId="{0F19A925-2ACE-4CE4-9C2F-EE532FD996EB}" dt="2021-04-26T21:05:03.281" v="1162" actId="13926"/>
          <ac:spMkLst>
            <pc:docMk/>
            <pc:sldMk cId="3088267796" sldId="262"/>
            <ac:spMk id="24" creationId="{3366739F-52A3-474D-B8F7-31013EC733CB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5" creationId="{FC4D6FD6-C7D5-4EC0-89A5-50EF62EAC801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6" creationId="{0B5833C0-8DDE-4809-8AF2-511A83DA33BA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7" creationId="{B4B05C51-73D6-4EFD-9725-DAA8D4478FE3}"/>
          </ac:spMkLst>
        </pc:spChg>
        <pc:picChg chg="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6" creationId="{C5E700D9-856E-4E3B-AF05-DB3D1C5A11B3}"/>
          </ac:picMkLst>
        </pc:picChg>
        <pc:picChg chg="add del">
          <ac:chgData name="Cristian Chilipirea" userId="34ab170da5908fc4" providerId="LiveId" clId="{0F19A925-2ACE-4CE4-9C2F-EE532FD996EB}" dt="2021-04-26T21:01:01.071" v="1111" actId="478"/>
          <ac:picMkLst>
            <pc:docMk/>
            <pc:sldMk cId="3088267796" sldId="262"/>
            <ac:picMk id="7" creationId="{912E4457-4812-4910-A25E-61CCD635470F}"/>
          </ac:picMkLst>
        </pc:picChg>
        <pc:picChg chg="add mod">
          <ac:chgData name="Cristian Chilipirea" userId="34ab170da5908fc4" providerId="LiveId" clId="{0F19A925-2ACE-4CE4-9C2F-EE532FD996EB}" dt="2021-04-26T21:00:59.026" v="1109" actId="571"/>
          <ac:picMkLst>
            <pc:docMk/>
            <pc:sldMk cId="3088267796" sldId="262"/>
            <ac:picMk id="9" creationId="{2A511692-ADB9-4EB2-BE6D-B2AFE8F2FEAF}"/>
          </ac:picMkLst>
        </pc:picChg>
        <pc:picChg chg="add mod">
          <ac:chgData name="Cristian Chilipirea" userId="34ab170da5908fc4" providerId="LiveId" clId="{0F19A925-2ACE-4CE4-9C2F-EE532FD996EB}" dt="2021-04-26T21:00:59.024" v="1108" actId="571"/>
          <ac:picMkLst>
            <pc:docMk/>
            <pc:sldMk cId="3088267796" sldId="262"/>
            <ac:picMk id="11" creationId="{22DD89D9-0F0C-42A1-BB45-273420F261CA}"/>
          </ac:picMkLst>
        </pc:picChg>
        <pc:picChg chg="add mod">
          <ac:chgData name="Cristian Chilipirea" userId="34ab170da5908fc4" providerId="LiveId" clId="{0F19A925-2ACE-4CE4-9C2F-EE532FD996EB}" dt="2021-04-26T21:00:58.569" v="1107" actId="571"/>
          <ac:picMkLst>
            <pc:docMk/>
            <pc:sldMk cId="3088267796" sldId="262"/>
            <ac:picMk id="12" creationId="{A21A16A3-2558-43BE-8D67-0A506D5A2E4B}"/>
          </ac:picMkLst>
        </pc:picChg>
        <pc:picChg chg="add mod">
          <ac:chgData name="Cristian Chilipirea" userId="34ab170da5908fc4" providerId="LiveId" clId="{0F19A925-2ACE-4CE4-9C2F-EE532FD996EB}" dt="2021-04-26T21:00:58.337" v="1106" actId="571"/>
          <ac:picMkLst>
            <pc:docMk/>
            <pc:sldMk cId="3088267796" sldId="262"/>
            <ac:picMk id="13" creationId="{2B39DA2A-880F-469C-9018-506CA7D94DFF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4" creationId="{AA3CF4D9-BD83-44B9-9ADB-1CE603151723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5" creationId="{8985E77E-326A-406B-8213-7DEDF7D059ED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6" creationId="{A4359C27-4AB7-4B95-AC43-13F84CA9ACB8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7" creationId="{652B53E7-1496-4F49-9CFE-2477043F4109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8" creationId="{FCC1A987-5A36-4AB7-99EA-1A897A47B8C7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9" creationId="{60FF4DA6-4172-433C-B49A-0C2BEC35036A}"/>
          </ac:picMkLst>
        </pc:picChg>
        <pc:picChg chg="add del mod">
          <ac:chgData name="Cristian Chilipirea" userId="34ab170da5908fc4" providerId="LiveId" clId="{0F19A925-2ACE-4CE4-9C2F-EE532FD996EB}" dt="2021-04-26T21:03:10.251" v="1152" actId="478"/>
          <ac:picMkLst>
            <pc:docMk/>
            <pc:sldMk cId="3088267796" sldId="262"/>
            <ac:picMk id="20" creationId="{61237B3C-BA0D-4D53-8EC9-B2BC9BB5104D}"/>
          </ac:picMkLst>
        </pc:picChg>
      </pc:sldChg>
      <pc:sldChg chg="addSp delSp modSp new mod">
        <pc:chgData name="Cristian Chilipirea" userId="34ab170da5908fc4" providerId="LiveId" clId="{0F19A925-2ACE-4CE4-9C2F-EE532FD996EB}" dt="2021-04-26T20:59:38.515" v="1096" actId="20577"/>
        <pc:sldMkLst>
          <pc:docMk/>
          <pc:sldMk cId="1464374054" sldId="263"/>
        </pc:sldMkLst>
        <pc:spChg chg="mod">
          <ac:chgData name="Cristian Chilipirea" userId="34ab170da5908fc4" providerId="LiveId" clId="{0F19A925-2ACE-4CE4-9C2F-EE532FD996EB}" dt="2021-04-26T20:10:17.480" v="516" actId="20577"/>
          <ac:spMkLst>
            <pc:docMk/>
            <pc:sldMk cId="1464374054" sldId="263"/>
            <ac:spMk id="3" creationId="{704C4647-0756-4BF5-B0D0-230104EC171B}"/>
          </ac:spMkLst>
        </pc:spChg>
        <pc:spChg chg="del">
          <ac:chgData name="Cristian Chilipirea" userId="34ab170da5908fc4" providerId="LiveId" clId="{0F19A925-2ACE-4CE4-9C2F-EE532FD996EB}" dt="2021-04-26T20:08:05.951" v="454" actId="478"/>
          <ac:spMkLst>
            <pc:docMk/>
            <pc:sldMk cId="1464374054" sldId="263"/>
            <ac:spMk id="4" creationId="{17D7188D-B93F-4238-8E7B-EE2D00636A5E}"/>
          </ac:spMkLst>
        </pc:spChg>
        <pc:spChg chg="add mod">
          <ac:chgData name="Cristian Chilipirea" userId="34ab170da5908fc4" providerId="LiveId" clId="{0F19A925-2ACE-4CE4-9C2F-EE532FD996EB}" dt="2021-04-26T20:59:38.515" v="1096" actId="20577"/>
          <ac:spMkLst>
            <pc:docMk/>
            <pc:sldMk cId="1464374054" sldId="263"/>
            <ac:spMk id="6" creationId="{00D887CB-8668-4485-BE1B-B6BE51BEDF3F}"/>
          </ac:spMkLst>
        </pc:spChg>
        <pc:graphicFrameChg chg="add mod modGraphic">
          <ac:chgData name="Cristian Chilipirea" userId="34ab170da5908fc4" providerId="LiveId" clId="{0F19A925-2ACE-4CE4-9C2F-EE532FD996EB}" dt="2021-04-26T20:24:02.886" v="554" actId="113"/>
          <ac:graphicFrameMkLst>
            <pc:docMk/>
            <pc:sldMk cId="1464374054" sldId="263"/>
            <ac:graphicFrameMk id="5" creationId="{FCE895E0-232C-4BA8-9B19-AC766308C526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53470450" sldId="263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605079493" sldId="264"/>
        </pc:sldMkLst>
      </pc:sldChg>
      <pc:sldChg chg="addSp modSp add mod">
        <pc:chgData name="Cristian Chilipirea" userId="34ab170da5908fc4" providerId="LiveId" clId="{0F19A925-2ACE-4CE4-9C2F-EE532FD996EB}" dt="2021-04-26T20:29:55.662" v="776" actId="207"/>
        <pc:sldMkLst>
          <pc:docMk/>
          <pc:sldMk cId="4011151197" sldId="264"/>
        </pc:sldMkLst>
        <pc:spChg chg="add mod">
          <ac:chgData name="Cristian Chilipirea" userId="34ab170da5908fc4" providerId="LiveId" clId="{0F19A925-2ACE-4CE4-9C2F-EE532FD996EB}" dt="2021-04-26T20:28:52.266" v="749" actId="1076"/>
          <ac:spMkLst>
            <pc:docMk/>
            <pc:sldMk cId="4011151197" sldId="264"/>
            <ac:spMk id="4" creationId="{5E5DBF69-7B6B-49E8-A564-19E48AA6D292}"/>
          </ac:spMkLst>
        </pc:spChg>
        <pc:spChg chg="add mod">
          <ac:chgData name="Cristian Chilipirea" userId="34ab170da5908fc4" providerId="LiveId" clId="{0F19A925-2ACE-4CE4-9C2F-EE532FD996EB}" dt="2021-04-26T20:29:10.083" v="757" actId="14100"/>
          <ac:spMkLst>
            <pc:docMk/>
            <pc:sldMk cId="4011151197" sldId="264"/>
            <ac:spMk id="8" creationId="{25C3A68A-463D-4CF4-AF6A-A8E032AA14AC}"/>
          </ac:spMkLst>
        </pc:spChg>
        <pc:spChg chg="add mod">
          <ac:chgData name="Cristian Chilipirea" userId="34ab170da5908fc4" providerId="LiveId" clId="{0F19A925-2ACE-4CE4-9C2F-EE532FD996EB}" dt="2021-04-26T20:29:19.261" v="759" actId="20577"/>
          <ac:spMkLst>
            <pc:docMk/>
            <pc:sldMk cId="4011151197" sldId="264"/>
            <ac:spMk id="10" creationId="{DF989D95-8514-4158-B036-4A3304DE3496}"/>
          </ac:spMkLst>
        </pc:spChg>
        <pc:spChg chg="add mod">
          <ac:chgData name="Cristian Chilipirea" userId="34ab170da5908fc4" providerId="LiveId" clId="{0F19A925-2ACE-4CE4-9C2F-EE532FD996EB}" dt="2021-04-26T20:29:55.662" v="776" actId="207"/>
          <ac:spMkLst>
            <pc:docMk/>
            <pc:sldMk cId="4011151197" sldId="264"/>
            <ac:spMk id="12" creationId="{1474DD8C-ECF9-40B7-A152-5E329AF43D29}"/>
          </ac:spMkLst>
        </pc:spChg>
        <pc:graphicFrameChg chg="mod modGraphic">
          <ac:chgData name="Cristian Chilipirea" userId="34ab170da5908fc4" providerId="LiveId" clId="{0F19A925-2ACE-4CE4-9C2F-EE532FD996EB}" dt="2021-04-26T20:28:52.266" v="749" actId="1076"/>
          <ac:graphicFrameMkLst>
            <pc:docMk/>
            <pc:sldMk cId="4011151197" sldId="264"/>
            <ac:graphicFrameMk id="5" creationId="{FCE895E0-232C-4BA8-9B19-AC766308C526}"/>
          </ac:graphicFrameMkLst>
        </pc:graphicFrameChg>
        <pc:picChg chg="add mod">
          <ac:chgData name="Cristian Chilipirea" userId="34ab170da5908fc4" providerId="LiveId" clId="{0F19A925-2ACE-4CE4-9C2F-EE532FD996EB}" dt="2021-04-26T20:28:55.516" v="752" actId="1076"/>
          <ac:picMkLst>
            <pc:docMk/>
            <pc:sldMk cId="4011151197" sldId="264"/>
            <ac:picMk id="6" creationId="{CFFC9250-7CFE-4411-BD28-374B09656CD1}"/>
          </ac:picMkLst>
        </pc:picChg>
        <pc:picChg chg="add mod">
          <ac:chgData name="Cristian Chilipirea" userId="34ab170da5908fc4" providerId="LiveId" clId="{0F19A925-2ACE-4CE4-9C2F-EE532FD996EB}" dt="2021-04-26T20:29:16.112" v="758" actId="571"/>
          <ac:picMkLst>
            <pc:docMk/>
            <pc:sldMk cId="4011151197" sldId="264"/>
            <ac:picMk id="9" creationId="{05229768-E6FE-4852-BE2B-8282C7924A7A}"/>
          </ac:picMkLst>
        </pc:picChg>
        <pc:picChg chg="add mod">
          <ac:chgData name="Cristian Chilipirea" userId="34ab170da5908fc4" providerId="LiveId" clId="{0F19A925-2ACE-4CE4-9C2F-EE532FD996EB}" dt="2021-04-26T20:29:28.567" v="761" actId="1076"/>
          <ac:picMkLst>
            <pc:docMk/>
            <pc:sldMk cId="4011151197" sldId="264"/>
            <ac:picMk id="11" creationId="{139EDE33-AC33-4401-BE58-FBCBB331F0F8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426729728" sldId="265"/>
        </pc:sldMkLst>
      </pc:sldChg>
      <pc:sldChg chg="addSp delSp modSp new mod">
        <pc:chgData name="Cristian Chilipirea" userId="34ab170da5908fc4" providerId="LiveId" clId="{0F19A925-2ACE-4CE4-9C2F-EE532FD996EB}" dt="2021-04-26T20:38:48.429" v="842" actId="1076"/>
        <pc:sldMkLst>
          <pc:docMk/>
          <pc:sldMk cId="2331331222" sldId="265"/>
        </pc:sldMkLst>
        <pc:spChg chg="mod">
          <ac:chgData name="Cristian Chilipirea" userId="34ab170da5908fc4" providerId="LiveId" clId="{0F19A925-2ACE-4CE4-9C2F-EE532FD996EB}" dt="2021-04-26T20:37:16.590" v="827" actId="20577"/>
          <ac:spMkLst>
            <pc:docMk/>
            <pc:sldMk cId="2331331222" sldId="265"/>
            <ac:spMk id="3" creationId="{C70DE77D-EC73-4D04-9514-BE64F04D1E38}"/>
          </ac:spMkLst>
        </pc:spChg>
        <pc:spChg chg="del">
          <ac:chgData name="Cristian Chilipirea" userId="34ab170da5908fc4" providerId="LiveId" clId="{0F19A925-2ACE-4CE4-9C2F-EE532FD996EB}" dt="2021-04-26T20:30:52.337" v="814" actId="478"/>
          <ac:spMkLst>
            <pc:docMk/>
            <pc:sldMk cId="2331331222" sldId="265"/>
            <ac:spMk id="4" creationId="{60A380D2-1BFC-4FCE-9F40-1FEEE6B9C239}"/>
          </ac:spMkLst>
        </pc:spChg>
        <pc:spChg chg="add mod">
          <ac:chgData name="Cristian Chilipirea" userId="34ab170da5908fc4" providerId="LiveId" clId="{0F19A925-2ACE-4CE4-9C2F-EE532FD996EB}" dt="2021-04-26T20:38:48.429" v="842" actId="1076"/>
          <ac:spMkLst>
            <pc:docMk/>
            <pc:sldMk cId="2331331222" sldId="265"/>
            <ac:spMk id="8" creationId="{1A785BBE-25A8-4BC3-AEB0-ED4DE39D9787}"/>
          </ac:spMkLst>
        </pc:spChg>
        <pc:picChg chg="add mod">
          <ac:chgData name="Cristian Chilipirea" userId="34ab170da5908fc4" providerId="LiveId" clId="{0F19A925-2ACE-4CE4-9C2F-EE532FD996EB}" dt="2021-04-26T20:30:56.866" v="819" actId="1076"/>
          <ac:picMkLst>
            <pc:docMk/>
            <pc:sldMk cId="2331331222" sldId="265"/>
            <ac:picMk id="6" creationId="{C2F9466F-84A0-4DB9-9B20-524881BDDEC3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743451965" sldId="266"/>
        </pc:sldMkLst>
      </pc:sldChg>
      <pc:sldChg chg="addSp delSp modSp new mod">
        <pc:chgData name="Cristian Chilipirea" userId="34ab170da5908fc4" providerId="LiveId" clId="{0F19A925-2ACE-4CE4-9C2F-EE532FD996EB}" dt="2021-04-26T20:54:26.675" v="1039"/>
        <pc:sldMkLst>
          <pc:docMk/>
          <pc:sldMk cId="3730212614" sldId="266"/>
        </pc:sldMkLst>
        <pc:spChg chg="mod">
          <ac:chgData name="Cristian Chilipirea" userId="34ab170da5908fc4" providerId="LiveId" clId="{0F19A925-2ACE-4CE4-9C2F-EE532FD996EB}" dt="2021-04-26T20:43:02.006" v="851" actId="20577"/>
          <ac:spMkLst>
            <pc:docMk/>
            <pc:sldMk cId="3730212614" sldId="266"/>
            <ac:spMk id="3" creationId="{9BB52E4E-EB04-44BC-8875-6A3FEDDF2481}"/>
          </ac:spMkLst>
        </pc:spChg>
        <pc:spChg chg="del">
          <ac:chgData name="Cristian Chilipirea" userId="34ab170da5908fc4" providerId="LiveId" clId="{0F19A925-2ACE-4CE4-9C2F-EE532FD996EB}" dt="2021-04-26T20:43:08.142" v="852" actId="478"/>
          <ac:spMkLst>
            <pc:docMk/>
            <pc:sldMk cId="3730212614" sldId="266"/>
            <ac:spMk id="4" creationId="{450B2DAB-683B-424A-87BA-4AB7FF3AEB53}"/>
          </ac:spMkLst>
        </pc:spChg>
        <pc:graphicFrameChg chg="add mod modGraphic">
          <ac:chgData name="Cristian Chilipirea" userId="34ab170da5908fc4" providerId="LiveId" clId="{0F19A925-2ACE-4CE4-9C2F-EE532FD996EB}" dt="2021-04-26T20:54:26.675" v="1039"/>
          <ac:graphicFrameMkLst>
            <pc:docMk/>
            <pc:sldMk cId="3730212614" sldId="266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628641991" sldId="267"/>
        </pc:sldMkLst>
      </pc:sldChg>
      <pc:sldChg chg="delSp modSp add mod">
        <pc:chgData name="Cristian Chilipirea" userId="34ab170da5908fc4" providerId="LiveId" clId="{0F19A925-2ACE-4CE4-9C2F-EE532FD996EB}" dt="2021-04-26T21:12:01.752" v="1480" actId="20577"/>
        <pc:sldMkLst>
          <pc:docMk/>
          <pc:sldMk cId="1698091448" sldId="267"/>
        </pc:sldMkLst>
        <pc:spChg chg="mod">
          <ac:chgData name="Cristian Chilipirea" userId="34ab170da5908fc4" providerId="LiveId" clId="{0F19A925-2ACE-4CE4-9C2F-EE532FD996EB}" dt="2021-04-26T21:07:40.619" v="1326" actId="20577"/>
          <ac:spMkLst>
            <pc:docMk/>
            <pc:sldMk cId="1698091448" sldId="267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2:01.752" v="1480" actId="20577"/>
          <ac:spMkLst>
            <pc:docMk/>
            <pc:sldMk cId="1698091448" sldId="267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1" creationId="{98C97A9D-770C-4494-A921-930FE7D8BDEF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2" creationId="{575C91A4-7361-4CE7-9E69-007D7708CACF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4" creationId="{3366739F-52A3-474D-B8F7-31013EC733CB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5" creationId="{FC4D6FD6-C7D5-4EC0-89A5-50EF62EAC801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6" creationId="{0B5833C0-8DDE-4809-8AF2-511A83DA33BA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7" creationId="{B4B05C51-73D6-4EFD-9725-DAA8D4478FE3}"/>
          </ac:spMkLst>
        </pc:sp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6" creationId="{C5E700D9-856E-4E3B-AF05-DB3D1C5A11B3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4" creationId="{AA3CF4D9-BD83-44B9-9ADB-1CE603151723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5" creationId="{8985E77E-326A-406B-8213-7DEDF7D059ED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6" creationId="{A4359C27-4AB7-4B95-AC43-13F84CA9ACB8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7" creationId="{652B53E7-1496-4F49-9CFE-2477043F4109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8" creationId="{FCC1A987-5A36-4AB7-99EA-1A897A47B8C7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9" creationId="{60FF4DA6-4172-433C-B49A-0C2BEC35036A}"/>
          </ac:picMkLst>
        </pc:picChg>
      </pc:sldChg>
      <pc:sldChg chg="modSp add mod">
        <pc:chgData name="Cristian Chilipirea" userId="34ab170da5908fc4" providerId="LiveId" clId="{0F19A925-2ACE-4CE4-9C2F-EE532FD996EB}" dt="2021-04-26T21:11:54.947" v="1476" actId="20577"/>
        <pc:sldMkLst>
          <pc:docMk/>
          <pc:sldMk cId="2072328762" sldId="268"/>
        </pc:sldMkLst>
        <pc:spChg chg="mod">
          <ac:chgData name="Cristian Chilipirea" userId="34ab170da5908fc4" providerId="LiveId" clId="{0F19A925-2ACE-4CE4-9C2F-EE532FD996EB}" dt="2021-04-26T21:09:15.475" v="1355" actId="20577"/>
          <ac:spMkLst>
            <pc:docMk/>
            <pc:sldMk cId="2072328762" sldId="268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1:54.947" v="1476" actId="20577"/>
          <ac:spMkLst>
            <pc:docMk/>
            <pc:sldMk cId="2072328762" sldId="268"/>
            <ac:spMk id="4" creationId="{BE337332-4F61-4CCC-B23E-0E2124AE7AE2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632680123" sldId="268"/>
        </pc:sldMkLst>
      </pc:sldChg>
      <pc:sldChg chg="addSp modSp add mod">
        <pc:chgData name="Cristian Chilipirea" userId="34ab170da5908fc4" providerId="LiveId" clId="{0F19A925-2ACE-4CE4-9C2F-EE532FD996EB}" dt="2021-04-26T21:11:49.163" v="1472" actId="20577"/>
        <pc:sldMkLst>
          <pc:docMk/>
          <pc:sldMk cId="1542495490" sldId="269"/>
        </pc:sldMkLst>
        <pc:spChg chg="mod">
          <ac:chgData name="Cristian Chilipirea" userId="34ab170da5908fc4" providerId="LiveId" clId="{0F19A925-2ACE-4CE4-9C2F-EE532FD996EB}" dt="2021-04-26T21:09:18.691" v="1356" actId="20577"/>
          <ac:spMkLst>
            <pc:docMk/>
            <pc:sldMk cId="1542495490" sldId="269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1:49.163" v="1472" actId="20577"/>
          <ac:spMkLst>
            <pc:docMk/>
            <pc:sldMk cId="1542495490" sldId="269"/>
            <ac:spMk id="4" creationId="{BE337332-4F61-4CCC-B23E-0E2124AE7AE2}"/>
          </ac:spMkLst>
        </pc:spChg>
        <pc:spChg chg="add mod">
          <ac:chgData name="Cristian Chilipirea" userId="34ab170da5908fc4" providerId="LiveId" clId="{0F19A925-2ACE-4CE4-9C2F-EE532FD996EB}" dt="2021-04-26T21:09:48.322" v="1368" actId="571"/>
          <ac:spMkLst>
            <pc:docMk/>
            <pc:sldMk cId="1542495490" sldId="269"/>
            <ac:spMk id="13" creationId="{917D7CDC-5F65-445C-AFE0-E81494FC9BB9}"/>
          </ac:spMkLst>
        </pc:spChg>
        <pc:spChg chg="add mod">
          <ac:chgData name="Cristian Chilipirea" userId="34ab170da5908fc4" providerId="LiveId" clId="{0F19A925-2ACE-4CE4-9C2F-EE532FD996EB}" dt="2021-04-26T21:10:01.039" v="1372" actId="20577"/>
          <ac:spMkLst>
            <pc:docMk/>
            <pc:sldMk cId="1542495490" sldId="269"/>
            <ac:spMk id="17" creationId="{6B1153D7-2431-4DFF-8486-69BCD357BD43}"/>
          </ac:spMkLst>
        </pc:spChg>
        <pc:spChg chg="add mod">
          <ac:chgData name="Cristian Chilipirea" userId="34ab170da5908fc4" providerId="LiveId" clId="{0F19A925-2ACE-4CE4-9C2F-EE532FD996EB}" dt="2021-04-26T21:10:04.108" v="1374" actId="20577"/>
          <ac:spMkLst>
            <pc:docMk/>
            <pc:sldMk cId="1542495490" sldId="269"/>
            <ac:spMk id="18" creationId="{E5C262A3-E2D7-4A55-A4F1-482B93E5BD4A}"/>
          </ac:spMkLst>
        </pc:spChg>
        <pc:spChg chg="add mod">
          <ac:chgData name="Cristian Chilipirea" userId="34ab170da5908fc4" providerId="LiveId" clId="{0F19A925-2ACE-4CE4-9C2F-EE532FD996EB}" dt="2021-04-26T21:10:24.093" v="1387" actId="13926"/>
          <ac:spMkLst>
            <pc:docMk/>
            <pc:sldMk cId="1542495490" sldId="269"/>
            <ac:spMk id="19" creationId="{99BB6DB6-2DCD-4486-A98E-146D5FA8AF84}"/>
          </ac:spMkLst>
        </pc:spChg>
        <pc:spChg chg="add mod">
          <ac:chgData name="Cristian Chilipirea" userId="34ab170da5908fc4" providerId="LiveId" clId="{0F19A925-2ACE-4CE4-9C2F-EE532FD996EB}" dt="2021-04-26T21:10:18.941" v="1386" actId="13926"/>
          <ac:spMkLst>
            <pc:docMk/>
            <pc:sldMk cId="1542495490" sldId="269"/>
            <ac:spMk id="20" creationId="{4730AE23-96A0-448B-B273-2191B2CC3CC4}"/>
          </ac:spMkLst>
        </pc:spChg>
        <pc:spChg chg="mod">
          <ac:chgData name="Cristian Chilipirea" userId="34ab170da5908fc4" providerId="LiveId" clId="{0F19A925-2ACE-4CE4-9C2F-EE532FD996EB}" dt="2021-04-26T21:09:33.885" v="1359" actId="1076"/>
          <ac:spMkLst>
            <pc:docMk/>
            <pc:sldMk cId="1542495490" sldId="269"/>
            <ac:spMk id="21" creationId="{98C97A9D-770C-4494-A921-930FE7D8BDEF}"/>
          </ac:spMkLst>
        </pc:spChg>
        <pc:spChg chg="mod">
          <ac:chgData name="Cristian Chilipirea" userId="34ab170da5908fc4" providerId="LiveId" clId="{0F19A925-2ACE-4CE4-9C2F-EE532FD996EB}" dt="2021-04-26T21:09:35.987" v="1361" actId="14100"/>
          <ac:spMkLst>
            <pc:docMk/>
            <pc:sldMk cId="1542495490" sldId="269"/>
            <ac:spMk id="22" creationId="{575C91A4-7361-4CE7-9E69-007D7708CACF}"/>
          </ac:spMkLst>
        </pc:spChg>
        <pc:spChg chg="mod">
          <ac:chgData name="Cristian Chilipirea" userId="34ab170da5908fc4" providerId="LiveId" clId="{0F19A925-2ACE-4CE4-9C2F-EE532FD996EB}" dt="2021-04-26T21:09:42.600" v="1365" actId="14100"/>
          <ac:spMkLst>
            <pc:docMk/>
            <pc:sldMk cId="1542495490" sldId="269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09:44.135" v="1366" actId="20577"/>
          <ac:spMkLst>
            <pc:docMk/>
            <pc:sldMk cId="1542495490" sldId="269"/>
            <ac:spMk id="24" creationId="{3366739F-52A3-474D-B8F7-31013EC733CB}"/>
          </ac:spMkLst>
        </pc:spChg>
        <pc:spChg chg="add mod">
          <ac:chgData name="Cristian Chilipirea" userId="34ab170da5908fc4" providerId="LiveId" clId="{0F19A925-2ACE-4CE4-9C2F-EE532FD996EB}" dt="2021-04-26T21:10:26.979" v="1389" actId="20577"/>
          <ac:spMkLst>
            <pc:docMk/>
            <pc:sldMk cId="1542495490" sldId="269"/>
            <ac:spMk id="25" creationId="{7E6FDCA1-908C-46C9-9809-AE43D7E3997F}"/>
          </ac:spMkLst>
        </pc:spChg>
        <pc:spChg chg="add mod">
          <ac:chgData name="Cristian Chilipirea" userId="34ab170da5908fc4" providerId="LiveId" clId="{0F19A925-2ACE-4CE4-9C2F-EE532FD996EB}" dt="2021-04-26T21:10:44.454" v="1398" actId="13926"/>
          <ac:spMkLst>
            <pc:docMk/>
            <pc:sldMk cId="1542495490" sldId="269"/>
            <ac:spMk id="26" creationId="{5383D151-805A-49FC-8BA0-44DB062AFA44}"/>
          </ac:spMkLst>
        </pc:spChg>
        <pc:spChg chg="add mod">
          <ac:chgData name="Cristian Chilipirea" userId="34ab170da5908fc4" providerId="LiveId" clId="{0F19A925-2ACE-4CE4-9C2F-EE532FD996EB}" dt="2021-04-26T21:10:36.632" v="1395" actId="20577"/>
          <ac:spMkLst>
            <pc:docMk/>
            <pc:sldMk cId="1542495490" sldId="269"/>
            <ac:spMk id="27" creationId="{9A8AA25E-7638-4839-9C27-9F9F78D2A19A}"/>
          </ac:spMkLst>
        </pc:spChg>
        <pc:spChg chg="add mod">
          <ac:chgData name="Cristian Chilipirea" userId="34ab170da5908fc4" providerId="LiveId" clId="{0F19A925-2ACE-4CE4-9C2F-EE532FD996EB}" dt="2021-04-26T21:10:56.892" v="1402" actId="20577"/>
          <ac:spMkLst>
            <pc:docMk/>
            <pc:sldMk cId="1542495490" sldId="269"/>
            <ac:spMk id="28" creationId="{E177D5CD-FF46-4D9D-AF79-C426E1E02D05}"/>
          </ac:spMkLst>
        </pc:spChg>
        <pc:picChg chg="mod">
          <ac:chgData name="Cristian Chilipirea" userId="34ab170da5908fc4" providerId="LiveId" clId="{0F19A925-2ACE-4CE4-9C2F-EE532FD996EB}" dt="2021-04-26T21:09:38.194" v="1363" actId="1076"/>
          <ac:picMkLst>
            <pc:docMk/>
            <pc:sldMk cId="1542495490" sldId="269"/>
            <ac:picMk id="14" creationId="{AA3CF4D9-BD83-44B9-9ADB-1CE603151723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777361663" sldId="26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693948852" sldId="270"/>
        </pc:sldMkLst>
      </pc:sldChg>
      <pc:sldChg chg="add del">
        <pc:chgData name="Cristian Chilipirea" userId="34ab170da5908fc4" providerId="LiveId" clId="{0F19A925-2ACE-4CE4-9C2F-EE532FD996EB}" dt="2021-04-26T21:33:25.607" v="1808" actId="47"/>
        <pc:sldMkLst>
          <pc:docMk/>
          <pc:sldMk cId="4132988586" sldId="270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900874257" sldId="271"/>
        </pc:sldMkLst>
      </pc:sldChg>
      <pc:sldChg chg="addSp delSp modSp new mod">
        <pc:chgData name="Cristian Chilipirea" userId="34ab170da5908fc4" providerId="LiveId" clId="{0F19A925-2ACE-4CE4-9C2F-EE532FD996EB}" dt="2021-04-26T21:33:03.333" v="1807" actId="20577"/>
        <pc:sldMkLst>
          <pc:docMk/>
          <pc:sldMk cId="4165733824" sldId="271"/>
        </pc:sldMkLst>
        <pc:spChg chg="mod">
          <ac:chgData name="Cristian Chilipirea" userId="34ab170da5908fc4" providerId="LiveId" clId="{0F19A925-2ACE-4CE4-9C2F-EE532FD996EB}" dt="2021-04-26T21:23:52.296" v="1687" actId="20577"/>
          <ac:spMkLst>
            <pc:docMk/>
            <pc:sldMk cId="4165733824" sldId="271"/>
            <ac:spMk id="3" creationId="{73F33924-FB5C-4FEA-BB27-6FCC0141071B}"/>
          </ac:spMkLst>
        </pc:spChg>
        <pc:spChg chg="del">
          <ac:chgData name="Cristian Chilipirea" userId="34ab170da5908fc4" providerId="LiveId" clId="{0F19A925-2ACE-4CE4-9C2F-EE532FD996EB}" dt="2021-04-26T21:14:48.157" v="1483" actId="478"/>
          <ac:spMkLst>
            <pc:docMk/>
            <pc:sldMk cId="4165733824" sldId="271"/>
            <ac:spMk id="4" creationId="{2C3FF331-3BB4-4303-98D5-C2780ACAC903}"/>
          </ac:spMkLst>
        </pc:spChg>
        <pc:graphicFrameChg chg="add del mod modGraphic">
          <ac:chgData name="Cristian Chilipirea" userId="34ab170da5908fc4" providerId="LiveId" clId="{0F19A925-2ACE-4CE4-9C2F-EE532FD996EB}" dt="2021-04-26T21:33:03.333" v="1807" actId="20577"/>
          <ac:graphicFrameMkLst>
            <pc:docMk/>
            <pc:sldMk cId="4165733824" sldId="271"/>
            <ac:graphicFrameMk id="5" creationId="{4B714605-0960-40E6-8DED-2CA8757060B5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23:35.365" v="1679" actId="20577"/>
        <pc:sldMkLst>
          <pc:docMk/>
          <pc:sldMk cId="698133036" sldId="272"/>
        </pc:sldMkLst>
        <pc:spChg chg="mod">
          <ac:chgData name="Cristian Chilipirea" userId="34ab170da5908fc4" providerId="LiveId" clId="{0F19A925-2ACE-4CE4-9C2F-EE532FD996EB}" dt="2021-04-26T21:23:35.365" v="1679" actId="20577"/>
          <ac:spMkLst>
            <pc:docMk/>
            <pc:sldMk cId="698133036" sldId="272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1:22:55.642" v="1649" actId="13926"/>
          <ac:spMkLst>
            <pc:docMk/>
            <pc:sldMk cId="698133036" sldId="272"/>
            <ac:spMk id="18" creationId="{E5C262A3-E2D7-4A55-A4F1-482B93E5BD4A}"/>
          </ac:spMkLst>
        </pc:spChg>
        <pc:spChg chg="mod">
          <ac:chgData name="Cristian Chilipirea" userId="34ab170da5908fc4" providerId="LiveId" clId="{0F19A925-2ACE-4CE4-9C2F-EE532FD996EB}" dt="2021-04-26T21:22:38.693" v="1638" actId="20577"/>
          <ac:spMkLst>
            <pc:docMk/>
            <pc:sldMk cId="698133036" sldId="272"/>
            <ac:spMk id="19" creationId="{99BB6DB6-2DCD-4486-A98E-146D5FA8AF84}"/>
          </ac:spMkLst>
        </pc:spChg>
        <pc:spChg chg="mod">
          <ac:chgData name="Cristian Chilipirea" userId="34ab170da5908fc4" providerId="LiveId" clId="{0F19A925-2ACE-4CE4-9C2F-EE532FD996EB}" dt="2021-04-26T21:23:01.488" v="1652" actId="20577"/>
          <ac:spMkLst>
            <pc:docMk/>
            <pc:sldMk cId="698133036" sldId="272"/>
            <ac:spMk id="20" creationId="{4730AE23-96A0-448B-B273-2191B2CC3CC4}"/>
          </ac:spMkLst>
        </pc:spChg>
        <pc:spChg chg="mod">
          <ac:chgData name="Cristian Chilipirea" userId="34ab170da5908fc4" providerId="LiveId" clId="{0F19A925-2ACE-4CE4-9C2F-EE532FD996EB}" dt="2021-04-26T21:22:58.310" v="1650" actId="13926"/>
          <ac:spMkLst>
            <pc:docMk/>
            <pc:sldMk cId="698133036" sldId="272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22:35.204" v="1637" actId="14100"/>
          <ac:spMkLst>
            <pc:docMk/>
            <pc:sldMk cId="698133036" sldId="272"/>
            <ac:spMk id="24" creationId="{3366739F-52A3-474D-B8F7-31013EC733CB}"/>
          </ac:spMkLst>
        </pc:spChg>
        <pc:spChg chg="mod">
          <ac:chgData name="Cristian Chilipirea" userId="34ab170da5908fc4" providerId="LiveId" clId="{0F19A925-2ACE-4CE4-9C2F-EE532FD996EB}" dt="2021-04-26T21:22:53.423" v="1648" actId="13926"/>
          <ac:spMkLst>
            <pc:docMk/>
            <pc:sldMk cId="698133036" sldId="272"/>
            <ac:spMk id="25" creationId="{7E6FDCA1-908C-46C9-9809-AE43D7E3997F}"/>
          </ac:spMkLst>
        </pc:spChg>
        <pc:spChg chg="mod">
          <ac:chgData name="Cristian Chilipirea" userId="34ab170da5908fc4" providerId="LiveId" clId="{0F19A925-2ACE-4CE4-9C2F-EE532FD996EB}" dt="2021-04-26T21:22:50.436" v="1647" actId="20577"/>
          <ac:spMkLst>
            <pc:docMk/>
            <pc:sldMk cId="698133036" sldId="272"/>
            <ac:spMk id="26" creationId="{5383D151-805A-49FC-8BA0-44DB062AFA44}"/>
          </ac:spMkLst>
        </pc:spChg>
        <pc:spChg chg="mod">
          <ac:chgData name="Cristian Chilipirea" userId="34ab170da5908fc4" providerId="LiveId" clId="{0F19A925-2ACE-4CE4-9C2F-EE532FD996EB}" dt="2021-04-26T21:23:06.025" v="1654" actId="20577"/>
          <ac:spMkLst>
            <pc:docMk/>
            <pc:sldMk cId="698133036" sldId="272"/>
            <ac:spMk id="27" creationId="{9A8AA25E-7638-4839-9C27-9F9F78D2A19A}"/>
          </ac:spMkLst>
        </pc:spChg>
        <pc:spChg chg="mod">
          <ac:chgData name="Cristian Chilipirea" userId="34ab170da5908fc4" providerId="LiveId" clId="{0F19A925-2ACE-4CE4-9C2F-EE532FD996EB}" dt="2021-04-26T21:23:09.680" v="1656" actId="20577"/>
          <ac:spMkLst>
            <pc:docMk/>
            <pc:sldMk cId="698133036" sldId="272"/>
            <ac:spMk id="28" creationId="{E177D5CD-FF46-4D9D-AF79-C426E1E02D05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774233059" sldId="272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075521024" sldId="273"/>
        </pc:sldMkLst>
      </pc:sldChg>
      <pc:sldChg chg="addSp delSp modSp new mod">
        <pc:chgData name="Cristian Chilipirea" userId="34ab170da5908fc4" providerId="LiveId" clId="{0F19A925-2ACE-4CE4-9C2F-EE532FD996EB}" dt="2021-04-26T21:26:50.638" v="1726" actId="1076"/>
        <pc:sldMkLst>
          <pc:docMk/>
          <pc:sldMk cId="4028175246" sldId="273"/>
        </pc:sldMkLst>
        <pc:spChg chg="mod">
          <ac:chgData name="Cristian Chilipirea" userId="34ab170da5908fc4" providerId="LiveId" clId="{0F19A925-2ACE-4CE4-9C2F-EE532FD996EB}" dt="2021-04-26T21:24:46.709" v="1695" actId="20577"/>
          <ac:spMkLst>
            <pc:docMk/>
            <pc:sldMk cId="4028175246" sldId="273"/>
            <ac:spMk id="3" creationId="{984EA912-57E5-47D6-836E-57A41A2DDD8D}"/>
          </ac:spMkLst>
        </pc:spChg>
        <pc:spChg chg="del">
          <ac:chgData name="Cristian Chilipirea" userId="34ab170da5908fc4" providerId="LiveId" clId="{0F19A925-2ACE-4CE4-9C2F-EE532FD996EB}" dt="2021-04-26T21:25:05.309" v="1696" actId="478"/>
          <ac:spMkLst>
            <pc:docMk/>
            <pc:sldMk cId="4028175246" sldId="273"/>
            <ac:spMk id="4" creationId="{B09A042C-4BFB-4B0C-9CF0-9A75F1DDB26F}"/>
          </ac:spMkLst>
        </pc:spChg>
        <pc:spChg chg="add mod">
          <ac:chgData name="Cristian Chilipirea" userId="34ab170da5908fc4" providerId="LiveId" clId="{0F19A925-2ACE-4CE4-9C2F-EE532FD996EB}" dt="2021-04-26T21:26:17.215" v="1716" actId="1076"/>
          <ac:spMkLst>
            <pc:docMk/>
            <pc:sldMk cId="4028175246" sldId="273"/>
            <ac:spMk id="7" creationId="{C6F7D5FE-9268-4822-84FE-6FEE759AC20E}"/>
          </ac:spMkLst>
        </pc:spChg>
        <pc:spChg chg="add mod">
          <ac:chgData name="Cristian Chilipirea" userId="34ab170da5908fc4" providerId="LiveId" clId="{0F19A925-2ACE-4CE4-9C2F-EE532FD996EB}" dt="2021-04-26T21:26:17.215" v="1716" actId="1076"/>
          <ac:spMkLst>
            <pc:docMk/>
            <pc:sldMk cId="4028175246" sldId="273"/>
            <ac:spMk id="8" creationId="{3C4FFF42-363F-4171-ACA7-2FB4DF77A666}"/>
          </ac:spMkLst>
        </pc:spChg>
        <pc:spChg chg="add mod">
          <ac:chgData name="Cristian Chilipirea" userId="34ab170da5908fc4" providerId="LiveId" clId="{0F19A925-2ACE-4CE4-9C2F-EE532FD996EB}" dt="2021-04-26T21:26:05.087" v="1714" actId="1076"/>
          <ac:spMkLst>
            <pc:docMk/>
            <pc:sldMk cId="4028175246" sldId="273"/>
            <ac:spMk id="11" creationId="{82B64B75-C9B9-4165-831A-5815EB6C36B5}"/>
          </ac:spMkLst>
        </pc:spChg>
        <pc:spChg chg="add mod">
          <ac:chgData name="Cristian Chilipirea" userId="34ab170da5908fc4" providerId="LiveId" clId="{0F19A925-2ACE-4CE4-9C2F-EE532FD996EB}" dt="2021-04-26T21:26:05.087" v="1714" actId="1076"/>
          <ac:spMkLst>
            <pc:docMk/>
            <pc:sldMk cId="4028175246" sldId="273"/>
            <ac:spMk id="12" creationId="{8FB1F8FD-501C-42A8-B125-4B05AD472C88}"/>
          </ac:spMkLst>
        </pc:spChg>
        <pc:spChg chg="add mod">
          <ac:chgData name="Cristian Chilipirea" userId="34ab170da5908fc4" providerId="LiveId" clId="{0F19A925-2ACE-4CE4-9C2F-EE532FD996EB}" dt="2021-04-26T21:26:50.638" v="1726" actId="1076"/>
          <ac:spMkLst>
            <pc:docMk/>
            <pc:sldMk cId="4028175246" sldId="273"/>
            <ac:spMk id="13" creationId="{643BCE8C-A414-414D-850E-6C4D3ECA4730}"/>
          </ac:spMkLst>
        </pc:spChg>
        <pc:spChg chg="add mod">
          <ac:chgData name="Cristian Chilipirea" userId="34ab170da5908fc4" providerId="LiveId" clId="{0F19A925-2ACE-4CE4-9C2F-EE532FD996EB}" dt="2021-04-26T21:26:42.734" v="1724" actId="1076"/>
          <ac:spMkLst>
            <pc:docMk/>
            <pc:sldMk cId="4028175246" sldId="273"/>
            <ac:spMk id="14" creationId="{0AC5EE2D-D9AE-41E4-898B-901ED1CE8F41}"/>
          </ac:spMkLst>
        </pc:spChg>
        <pc:spChg chg="add mod">
          <ac:chgData name="Cristian Chilipirea" userId="34ab170da5908fc4" providerId="LiveId" clId="{0F19A925-2ACE-4CE4-9C2F-EE532FD996EB}" dt="2021-04-26T21:26:45.480" v="1725" actId="571"/>
          <ac:spMkLst>
            <pc:docMk/>
            <pc:sldMk cId="4028175246" sldId="273"/>
            <ac:spMk id="15" creationId="{D0D17686-490A-4C74-B9D8-CF10DBFF1852}"/>
          </ac:spMkLst>
        </pc:spChg>
        <pc:picChg chg="add mod">
          <ac:chgData name="Cristian Chilipirea" userId="34ab170da5908fc4" providerId="LiveId" clId="{0F19A925-2ACE-4CE4-9C2F-EE532FD996EB}" dt="2021-04-26T21:26:17.215" v="1716" actId="1076"/>
          <ac:picMkLst>
            <pc:docMk/>
            <pc:sldMk cId="4028175246" sldId="273"/>
            <ac:picMk id="5" creationId="{01E7C6C2-E2A3-4246-8AB1-CD18F5E3149C}"/>
          </ac:picMkLst>
        </pc:picChg>
        <pc:picChg chg="add mod">
          <ac:chgData name="Cristian Chilipirea" userId="34ab170da5908fc4" providerId="LiveId" clId="{0F19A925-2ACE-4CE4-9C2F-EE532FD996EB}" dt="2021-04-26T21:26:17.215" v="1716" actId="1076"/>
          <ac:picMkLst>
            <pc:docMk/>
            <pc:sldMk cId="4028175246" sldId="273"/>
            <ac:picMk id="6" creationId="{735D5347-9FED-447B-9D28-642364C1268F}"/>
          </ac:picMkLst>
        </pc:picChg>
        <pc:picChg chg="add mod">
          <ac:chgData name="Cristian Chilipirea" userId="34ab170da5908fc4" providerId="LiveId" clId="{0F19A925-2ACE-4CE4-9C2F-EE532FD996EB}" dt="2021-04-26T21:26:05.087" v="1714" actId="1076"/>
          <ac:picMkLst>
            <pc:docMk/>
            <pc:sldMk cId="4028175246" sldId="273"/>
            <ac:picMk id="9" creationId="{5A4C81E0-FB6A-4E01-B46C-50508336B7CA}"/>
          </ac:picMkLst>
        </pc:picChg>
        <pc:picChg chg="add mod">
          <ac:chgData name="Cristian Chilipirea" userId="34ab170da5908fc4" providerId="LiveId" clId="{0F19A925-2ACE-4CE4-9C2F-EE532FD996EB}" dt="2021-04-26T21:26:05.087" v="1714" actId="1076"/>
          <ac:picMkLst>
            <pc:docMk/>
            <pc:sldMk cId="4028175246" sldId="273"/>
            <ac:picMk id="10" creationId="{ADB11B52-A115-4BD9-AFC0-48B1589880FA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880212952" sldId="274"/>
        </pc:sldMkLst>
      </pc:sldChg>
      <pc:sldChg chg="modSp add mod">
        <pc:chgData name="Cristian Chilipirea" userId="34ab170da5908fc4" providerId="LiveId" clId="{0F19A925-2ACE-4CE4-9C2F-EE532FD996EB}" dt="2021-04-26T21:34:06.126" v="1821" actId="20577"/>
        <pc:sldMkLst>
          <pc:docMk/>
          <pc:sldMk cId="4005162265" sldId="274"/>
        </pc:sldMkLst>
        <pc:graphicFrameChg chg="modGraphic">
          <ac:chgData name="Cristian Chilipirea" userId="34ab170da5908fc4" providerId="LiveId" clId="{0F19A925-2ACE-4CE4-9C2F-EE532FD996EB}" dt="2021-04-26T21:34:06.126" v="1821" actId="20577"/>
          <ac:graphicFrameMkLst>
            <pc:docMk/>
            <pc:sldMk cId="4005162265" sldId="274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4:25.398" v="1823" actId="20577"/>
        <pc:sldMkLst>
          <pc:docMk/>
          <pc:sldMk cId="2512030501" sldId="275"/>
        </pc:sldMkLst>
        <pc:graphicFrameChg chg="modGraphic">
          <ac:chgData name="Cristian Chilipirea" userId="34ab170da5908fc4" providerId="LiveId" clId="{0F19A925-2ACE-4CE4-9C2F-EE532FD996EB}" dt="2021-04-26T21:34:25.398" v="1823" actId="20577"/>
          <ac:graphicFrameMkLst>
            <pc:docMk/>
            <pc:sldMk cId="2512030501" sldId="275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984278992" sldId="275"/>
        </pc:sldMkLst>
      </pc:sldChg>
      <pc:sldChg chg="modSp add mod">
        <pc:chgData name="Cristian Chilipirea" userId="34ab170da5908fc4" providerId="LiveId" clId="{0F19A925-2ACE-4CE4-9C2F-EE532FD996EB}" dt="2021-04-26T21:34:48.013" v="1825" actId="20577"/>
        <pc:sldMkLst>
          <pc:docMk/>
          <pc:sldMk cId="227531259" sldId="276"/>
        </pc:sldMkLst>
        <pc:graphicFrameChg chg="modGraphic">
          <ac:chgData name="Cristian Chilipirea" userId="34ab170da5908fc4" providerId="LiveId" clId="{0F19A925-2ACE-4CE4-9C2F-EE532FD996EB}" dt="2021-04-26T21:34:48.013" v="1825" actId="20577"/>
          <ac:graphicFrameMkLst>
            <pc:docMk/>
            <pc:sldMk cId="227531259" sldId="276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741037359" sldId="276"/>
        </pc:sldMkLst>
      </pc:sldChg>
      <pc:sldChg chg="modSp add mod">
        <pc:chgData name="Cristian Chilipirea" userId="34ab170da5908fc4" providerId="LiveId" clId="{0F19A925-2ACE-4CE4-9C2F-EE532FD996EB}" dt="2021-04-26T21:34:57.470" v="1827" actId="20577"/>
        <pc:sldMkLst>
          <pc:docMk/>
          <pc:sldMk cId="2066485889" sldId="277"/>
        </pc:sldMkLst>
        <pc:graphicFrameChg chg="modGraphic">
          <ac:chgData name="Cristian Chilipirea" userId="34ab170da5908fc4" providerId="LiveId" clId="{0F19A925-2ACE-4CE4-9C2F-EE532FD996EB}" dt="2021-04-26T21:34:57.470" v="1827" actId="20577"/>
          <ac:graphicFrameMkLst>
            <pc:docMk/>
            <pc:sldMk cId="2066485889" sldId="277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86030149" sldId="278"/>
        </pc:sldMkLst>
      </pc:sldChg>
      <pc:sldChg chg="modSp add mod">
        <pc:chgData name="Cristian Chilipirea" userId="34ab170da5908fc4" providerId="LiveId" clId="{0F19A925-2ACE-4CE4-9C2F-EE532FD996EB}" dt="2021-04-26T21:35:06.082" v="1829" actId="20577"/>
        <pc:sldMkLst>
          <pc:docMk/>
          <pc:sldMk cId="3939895671" sldId="278"/>
        </pc:sldMkLst>
        <pc:graphicFrameChg chg="modGraphic">
          <ac:chgData name="Cristian Chilipirea" userId="34ab170da5908fc4" providerId="LiveId" clId="{0F19A925-2ACE-4CE4-9C2F-EE532FD996EB}" dt="2021-04-26T21:35:06.082" v="1829" actId="20577"/>
          <ac:graphicFrameMkLst>
            <pc:docMk/>
            <pc:sldMk cId="3939895671" sldId="278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5:56.310" v="1833" actId="20577"/>
        <pc:sldMkLst>
          <pc:docMk/>
          <pc:sldMk cId="660730831" sldId="279"/>
        </pc:sldMkLst>
        <pc:graphicFrameChg chg="modGraphic">
          <ac:chgData name="Cristian Chilipirea" userId="34ab170da5908fc4" providerId="LiveId" clId="{0F19A925-2ACE-4CE4-9C2F-EE532FD996EB}" dt="2021-04-26T21:35:56.310" v="1833" actId="20577"/>
          <ac:graphicFrameMkLst>
            <pc:docMk/>
            <pc:sldMk cId="660730831" sldId="279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98209485" sldId="27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25194702" sldId="280"/>
        </pc:sldMkLst>
      </pc:sldChg>
      <pc:sldChg chg="modSp add mod">
        <pc:chgData name="Cristian Chilipirea" userId="34ab170da5908fc4" providerId="LiveId" clId="{0F19A925-2ACE-4CE4-9C2F-EE532FD996EB}" dt="2021-04-26T21:36:47.103" v="1837"/>
        <pc:sldMkLst>
          <pc:docMk/>
          <pc:sldMk cId="2588051810" sldId="280"/>
        </pc:sldMkLst>
        <pc:graphicFrameChg chg="modGraphic">
          <ac:chgData name="Cristian Chilipirea" userId="34ab170da5908fc4" providerId="LiveId" clId="{0F19A925-2ACE-4CE4-9C2F-EE532FD996EB}" dt="2021-04-26T21:36:47.103" v="1837"/>
          <ac:graphicFrameMkLst>
            <pc:docMk/>
            <pc:sldMk cId="2588051810" sldId="280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105455059" sldId="281"/>
        </pc:sldMkLst>
      </pc:sldChg>
      <pc:sldChg chg="modSp add mod ord">
        <pc:chgData name="Cristian Chilipirea" userId="34ab170da5908fc4" providerId="LiveId" clId="{0F19A925-2ACE-4CE4-9C2F-EE532FD996EB}" dt="2021-04-26T21:37:23.945" v="1841"/>
        <pc:sldMkLst>
          <pc:docMk/>
          <pc:sldMk cId="1617628556" sldId="281"/>
        </pc:sldMkLst>
        <pc:graphicFrameChg chg="modGraphic">
          <ac:chgData name="Cristian Chilipirea" userId="34ab170da5908fc4" providerId="LiveId" clId="{0F19A925-2ACE-4CE4-9C2F-EE532FD996EB}" dt="2021-04-26T21:37:23.945" v="1841"/>
          <ac:graphicFrameMkLst>
            <pc:docMk/>
            <pc:sldMk cId="1617628556" sldId="281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7:30.285" v="1843"/>
        <pc:sldMkLst>
          <pc:docMk/>
          <pc:sldMk cId="948137187" sldId="282"/>
        </pc:sldMkLst>
        <pc:graphicFrameChg chg="modGraphic">
          <ac:chgData name="Cristian Chilipirea" userId="34ab170da5908fc4" providerId="LiveId" clId="{0F19A925-2ACE-4CE4-9C2F-EE532FD996EB}" dt="2021-04-26T21:37:30.285" v="1843"/>
          <ac:graphicFrameMkLst>
            <pc:docMk/>
            <pc:sldMk cId="948137187" sldId="282"/>
            <ac:graphicFrameMk id="5" creationId="{6D80712F-B1E2-4F6F-8119-06335C34D4FE}"/>
          </ac:graphicFrameMkLst>
        </pc:graphicFrameChg>
      </pc:sldChg>
      <pc:sldChg chg="new">
        <pc:chgData name="Cristian Chilipirea" userId="34ab170da5908fc4" providerId="LiveId" clId="{0F19A925-2ACE-4CE4-9C2F-EE532FD996EB}" dt="2021-04-26T22:28:18.382" v="1844" actId="680"/>
        <pc:sldMkLst>
          <pc:docMk/>
          <pc:sldMk cId="522048035" sldId="283"/>
        </pc:sldMkLst>
      </pc:sldChg>
      <pc:sldChg chg="addSp delSp modSp new mod">
        <pc:chgData name="Cristian Chilipirea" userId="34ab170da5908fc4" providerId="LiveId" clId="{0F19A925-2ACE-4CE4-9C2F-EE532FD996EB}" dt="2021-04-26T22:37:07.735" v="2008" actId="1076"/>
        <pc:sldMkLst>
          <pc:docMk/>
          <pc:sldMk cId="3241919935" sldId="284"/>
        </pc:sldMkLst>
        <pc:spChg chg="mod">
          <ac:chgData name="Cristian Chilipirea" userId="34ab170da5908fc4" providerId="LiveId" clId="{0F19A925-2ACE-4CE4-9C2F-EE532FD996EB}" dt="2021-04-26T22:28:27.192" v="1855" actId="20577"/>
          <ac:spMkLst>
            <pc:docMk/>
            <pc:sldMk cId="3241919935" sldId="284"/>
            <ac:spMk id="3" creationId="{4F4609B4-8926-42BD-957C-B235913BABAB}"/>
          </ac:spMkLst>
        </pc:spChg>
        <pc:spChg chg="del">
          <ac:chgData name="Cristian Chilipirea" userId="34ab170da5908fc4" providerId="LiveId" clId="{0F19A925-2ACE-4CE4-9C2F-EE532FD996EB}" dt="2021-04-26T22:28:33.601" v="1856" actId="478"/>
          <ac:spMkLst>
            <pc:docMk/>
            <pc:sldMk cId="3241919935" sldId="284"/>
            <ac:spMk id="4" creationId="{E78A5468-7B2D-45E2-B8BA-B367A851505D}"/>
          </ac:spMkLst>
        </pc:spChg>
        <pc:spChg chg="add mod">
          <ac:chgData name="Cristian Chilipirea" userId="34ab170da5908fc4" providerId="LiveId" clId="{0F19A925-2ACE-4CE4-9C2F-EE532FD996EB}" dt="2021-04-26T22:35:42.178" v="1966" actId="1076"/>
          <ac:spMkLst>
            <pc:docMk/>
            <pc:sldMk cId="3241919935" sldId="284"/>
            <ac:spMk id="77" creationId="{BBFD0868-7147-4698-BED2-D655619B1E31}"/>
          </ac:spMkLst>
        </pc:spChg>
        <pc:spChg chg="add mod">
          <ac:chgData name="Cristian Chilipirea" userId="34ab170da5908fc4" providerId="LiveId" clId="{0F19A925-2ACE-4CE4-9C2F-EE532FD996EB}" dt="2021-04-26T22:35:46.169" v="1970" actId="20577"/>
          <ac:spMkLst>
            <pc:docMk/>
            <pc:sldMk cId="3241919935" sldId="284"/>
            <ac:spMk id="78" creationId="{74DA1A48-E415-43BF-9FA9-2AD284DE6158}"/>
          </ac:spMkLst>
        </pc:spChg>
        <pc:spChg chg="add mod">
          <ac:chgData name="Cristian Chilipirea" userId="34ab170da5908fc4" providerId="LiveId" clId="{0F19A925-2ACE-4CE4-9C2F-EE532FD996EB}" dt="2021-04-26T22:36:04.621" v="1978" actId="20577"/>
          <ac:spMkLst>
            <pc:docMk/>
            <pc:sldMk cId="3241919935" sldId="284"/>
            <ac:spMk id="79" creationId="{0993A5A9-A363-4A4C-BC79-B07F40F56DB4}"/>
          </ac:spMkLst>
        </pc:spChg>
        <pc:spChg chg="add mod">
          <ac:chgData name="Cristian Chilipirea" userId="34ab170da5908fc4" providerId="LiveId" clId="{0F19A925-2ACE-4CE4-9C2F-EE532FD996EB}" dt="2021-04-26T22:36:12.640" v="1985" actId="20577"/>
          <ac:spMkLst>
            <pc:docMk/>
            <pc:sldMk cId="3241919935" sldId="284"/>
            <ac:spMk id="80" creationId="{207C4E57-83D1-4AAE-A8F4-6D0030267F67}"/>
          </ac:spMkLst>
        </pc:spChg>
        <pc:spChg chg="add mod">
          <ac:chgData name="Cristian Chilipirea" userId="34ab170da5908fc4" providerId="LiveId" clId="{0F19A925-2ACE-4CE4-9C2F-EE532FD996EB}" dt="2021-04-26T22:37:07.735" v="2008" actId="1076"/>
          <ac:spMkLst>
            <pc:docMk/>
            <pc:sldMk cId="3241919935" sldId="284"/>
            <ac:spMk id="94" creationId="{14A97377-2080-405D-B85A-0B9C11CA8FAD}"/>
          </ac:spMkLst>
        </pc:spChg>
        <pc:graphicFrameChg chg="add mod modGraphic">
          <ac:chgData name="Cristian Chilipirea" userId="34ab170da5908fc4" providerId="LiveId" clId="{0F19A925-2ACE-4CE4-9C2F-EE532FD996EB}" dt="2021-04-26T22:33:24.257" v="1905" actId="1076"/>
          <ac:graphicFrameMkLst>
            <pc:docMk/>
            <pc:sldMk cId="3241919935" sldId="284"/>
            <ac:graphicFrameMk id="5" creationId="{F65AB6D0-EC15-4892-8ADF-EFA229E78051}"/>
          </ac:graphicFrameMkLst>
        </pc:graphicFrameChg>
        <pc:graphicFrameChg chg="add mod">
          <ac:chgData name="Cristian Chilipirea" userId="34ab170da5908fc4" providerId="LiveId" clId="{0F19A925-2ACE-4CE4-9C2F-EE532FD996EB}" dt="2021-04-26T22:33:24.257" v="1905" actId="1076"/>
          <ac:graphicFrameMkLst>
            <pc:docMk/>
            <pc:sldMk cId="3241919935" sldId="284"/>
            <ac:graphicFrameMk id="6" creationId="{95E1BB90-1AFF-4276-95F7-B5407B7524D8}"/>
          </ac:graphicFrameMkLst>
        </pc:graphicFrameChg>
        <pc:graphicFrameChg chg="add mod modGraphic">
          <ac:chgData name="Cristian Chilipirea" userId="34ab170da5908fc4" providerId="LiveId" clId="{0F19A925-2ACE-4CE4-9C2F-EE532FD996EB}" dt="2021-04-26T22:36:21.075" v="1987" actId="14100"/>
          <ac:graphicFrameMkLst>
            <pc:docMk/>
            <pc:sldMk cId="3241919935" sldId="284"/>
            <ac:graphicFrameMk id="16" creationId="{82318E57-0815-4BF1-A58A-06FA9D673D65}"/>
          </ac:graphicFrameMkLst>
        </pc:graphicFrameChg>
        <pc:graphicFrameChg chg="add mod">
          <ac:chgData name="Cristian Chilipirea" userId="34ab170da5908fc4" providerId="LiveId" clId="{0F19A925-2ACE-4CE4-9C2F-EE532FD996EB}" dt="2021-04-26T22:31:56.107" v="1882" actId="571"/>
          <ac:graphicFrameMkLst>
            <pc:docMk/>
            <pc:sldMk cId="3241919935" sldId="284"/>
            <ac:graphicFrameMk id="18" creationId="{71D1EEC1-2D57-4989-951A-30E2B4F3E892}"/>
          </ac:graphicFrameMkLst>
        </pc:graphicFrameChg>
        <pc:graphicFrameChg chg="add mod">
          <ac:chgData name="Cristian Chilipirea" userId="34ab170da5908fc4" providerId="LiveId" clId="{0F19A925-2ACE-4CE4-9C2F-EE532FD996EB}" dt="2021-04-26T22:33:31.738" v="1907" actId="1076"/>
          <ac:graphicFrameMkLst>
            <pc:docMk/>
            <pc:sldMk cId="3241919935" sldId="284"/>
            <ac:graphicFrameMk id="39" creationId="{35603F7F-94D9-427B-84B8-186D896A32E9}"/>
          </ac:graphicFrameMkLst>
        </pc:graphicFrameChg>
        <pc:graphicFrameChg chg="add del mod modGraphic">
          <ac:chgData name="Cristian Chilipirea" userId="34ab170da5908fc4" providerId="LiveId" clId="{0F19A925-2ACE-4CE4-9C2F-EE532FD996EB}" dt="2021-04-26T22:34:07.025" v="1919" actId="1076"/>
          <ac:graphicFrameMkLst>
            <pc:docMk/>
            <pc:sldMk cId="3241919935" sldId="284"/>
            <ac:graphicFrameMk id="45" creationId="{7DBEF32B-C1C4-4EFC-9BF8-2DD0A2A59F93}"/>
          </ac:graphicFrameMkLst>
        </pc:graphicFrameChg>
        <pc:graphicFrameChg chg="add mod">
          <ac:chgData name="Cristian Chilipirea" userId="34ab170da5908fc4" providerId="LiveId" clId="{0F19A925-2ACE-4CE4-9C2F-EE532FD996EB}" dt="2021-04-26T22:35:06.292" v="1945" actId="1076"/>
          <ac:graphicFrameMkLst>
            <pc:docMk/>
            <pc:sldMk cId="3241919935" sldId="284"/>
            <ac:graphicFrameMk id="65" creationId="{691E5EB5-5AC5-49AD-AC2E-CA196E7574D2}"/>
          </ac:graphicFrameMkLst>
        </pc:graphicFrameChg>
        <pc:cxnChg chg="add mod">
          <ac:chgData name="Cristian Chilipirea" userId="34ab170da5908fc4" providerId="LiveId" clId="{0F19A925-2ACE-4CE4-9C2F-EE532FD996EB}" dt="2021-04-26T22:36:31.171" v="1991" actId="14100"/>
          <ac:cxnSpMkLst>
            <pc:docMk/>
            <pc:sldMk cId="3241919935" sldId="284"/>
            <ac:cxnSpMk id="8" creationId="{DF638A28-5324-4E3B-806E-9E8724A0CE0B}"/>
          </ac:cxnSpMkLst>
        </pc:cxnChg>
        <pc:cxnChg chg="add mod">
          <ac:chgData name="Cristian Chilipirea" userId="34ab170da5908fc4" providerId="LiveId" clId="{0F19A925-2ACE-4CE4-9C2F-EE532FD996EB}" dt="2021-04-26T22:34:09.659" v="1921" actId="1076"/>
          <ac:cxnSpMkLst>
            <pc:docMk/>
            <pc:sldMk cId="3241919935" sldId="284"/>
            <ac:cxnSpMk id="9" creationId="{44396835-1A7E-471B-949F-A6CE8D54CA25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0" creationId="{B37D39FA-84D2-47FF-AEE7-F4ABEF2A864D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1" creationId="{E4A5DB8C-A2EF-405F-8D18-9CE5EF92BFB8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2" creationId="{5ACC2F4B-489F-4E31-9178-5BF5EF4BA8B1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3" creationId="{D58FD2CC-C8EF-4314-8FC7-23E666248743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4" creationId="{179DAE09-C456-4D62-AFED-57BD9423AD75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5" creationId="{467ACE53-57DF-4AEC-A7B8-8B931592E6DE}"/>
          </ac:cxnSpMkLst>
        </pc:cxnChg>
        <pc:cxnChg chg="add mod">
          <ac:chgData name="Cristian Chilipirea" userId="34ab170da5908fc4" providerId="LiveId" clId="{0F19A925-2ACE-4CE4-9C2F-EE532FD996EB}" dt="2021-04-26T22:31:56.107" v="1882" actId="571"/>
          <ac:cxnSpMkLst>
            <pc:docMk/>
            <pc:sldMk cId="3241919935" sldId="284"/>
            <ac:cxnSpMk id="17" creationId="{53E67568-3826-4678-9010-55451920D61A}"/>
          </ac:cxnSpMkLst>
        </pc:cxnChg>
        <pc:cxnChg chg="add mod">
          <ac:chgData name="Cristian Chilipirea" userId="34ab170da5908fc4" providerId="LiveId" clId="{0F19A925-2ACE-4CE4-9C2F-EE532FD996EB}" dt="2021-04-26T22:36:34.858" v="1992" actId="14100"/>
          <ac:cxnSpMkLst>
            <pc:docMk/>
            <pc:sldMk cId="3241919935" sldId="284"/>
            <ac:cxnSpMk id="19" creationId="{20D19780-2B98-46F1-8FAD-923C04C0A04E}"/>
          </ac:cxnSpMkLst>
        </pc:cxnChg>
        <pc:cxnChg chg="add mod">
          <ac:chgData name="Cristian Chilipirea" userId="34ab170da5908fc4" providerId="LiveId" clId="{0F19A925-2ACE-4CE4-9C2F-EE532FD996EB}" dt="2021-04-26T22:36:55.425" v="2000" actId="14100"/>
          <ac:cxnSpMkLst>
            <pc:docMk/>
            <pc:sldMk cId="3241919935" sldId="284"/>
            <ac:cxnSpMk id="21" creationId="{DBC8C713-760D-4FAB-A54C-48C4F89B081D}"/>
          </ac:cxnSpMkLst>
        </pc:cxnChg>
        <pc:cxnChg chg="add mod">
          <ac:chgData name="Cristian Chilipirea" userId="34ab170da5908fc4" providerId="LiveId" clId="{0F19A925-2ACE-4CE4-9C2F-EE532FD996EB}" dt="2021-04-26T22:36:46.489" v="1997" actId="14100"/>
          <ac:cxnSpMkLst>
            <pc:docMk/>
            <pc:sldMk cId="3241919935" sldId="284"/>
            <ac:cxnSpMk id="25" creationId="{C38A8A54-7DDF-4D8C-840B-0C6776EA007D}"/>
          </ac:cxnSpMkLst>
        </pc:cxnChg>
        <pc:cxnChg chg="add mod">
          <ac:chgData name="Cristian Chilipirea" userId="34ab170da5908fc4" providerId="LiveId" clId="{0F19A925-2ACE-4CE4-9C2F-EE532FD996EB}" dt="2021-04-26T22:36:37.495" v="1993" actId="14100"/>
          <ac:cxnSpMkLst>
            <pc:docMk/>
            <pc:sldMk cId="3241919935" sldId="284"/>
            <ac:cxnSpMk id="27" creationId="{6823AA75-8397-447F-868D-CFE93F9D3A53}"/>
          </ac:cxnSpMkLst>
        </pc:cxnChg>
        <pc:cxnChg chg="add mod">
          <ac:chgData name="Cristian Chilipirea" userId="34ab170da5908fc4" providerId="LiveId" clId="{0F19A925-2ACE-4CE4-9C2F-EE532FD996EB}" dt="2021-04-26T22:36:41.483" v="1995" actId="14100"/>
          <ac:cxnSpMkLst>
            <pc:docMk/>
            <pc:sldMk cId="3241919935" sldId="284"/>
            <ac:cxnSpMk id="30" creationId="{9E67EB89-A326-4B9B-8B56-9B82591ACF22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31" creationId="{1B73EA41-89DC-4566-9409-C3FB78B62232}"/>
          </ac:cxnSpMkLst>
        </pc:cxnChg>
        <pc:cxnChg chg="add mod">
          <ac:chgData name="Cristian Chilipirea" userId="34ab170da5908fc4" providerId="LiveId" clId="{0F19A925-2ACE-4CE4-9C2F-EE532FD996EB}" dt="2021-04-26T22:36:53.277" v="1999" actId="14100"/>
          <ac:cxnSpMkLst>
            <pc:docMk/>
            <pc:sldMk cId="3241919935" sldId="284"/>
            <ac:cxnSpMk id="32" creationId="{6DAABAE4-12CE-4873-AB55-BD56B5EB9B98}"/>
          </ac:cxnSpMkLst>
        </pc:cxnChg>
        <pc:cxnChg chg="add mod">
          <ac:chgData name="Cristian Chilipirea" userId="34ab170da5908fc4" providerId="LiveId" clId="{0F19A925-2ACE-4CE4-9C2F-EE532FD996EB}" dt="2021-04-26T22:36:49.951" v="1998" actId="14100"/>
          <ac:cxnSpMkLst>
            <pc:docMk/>
            <pc:sldMk cId="3241919935" sldId="284"/>
            <ac:cxnSpMk id="34" creationId="{F8C9C3E2-77F6-4DE9-A5AF-016F33FD9D71}"/>
          </ac:cxnSpMkLst>
        </pc:cxnChg>
        <pc:cxnChg chg="add mod">
          <ac:chgData name="Cristian Chilipirea" userId="34ab170da5908fc4" providerId="LiveId" clId="{0F19A925-2ACE-4CE4-9C2F-EE532FD996EB}" dt="2021-04-26T22:36:39.339" v="1994" actId="14100"/>
          <ac:cxnSpMkLst>
            <pc:docMk/>
            <pc:sldMk cId="3241919935" sldId="284"/>
            <ac:cxnSpMk id="35" creationId="{99DDA0E4-5481-4B1B-86BB-32DA1E5F839D}"/>
          </ac:cxnSpMkLst>
        </pc:cxnChg>
        <pc:cxnChg chg="add mod">
          <ac:chgData name="Cristian Chilipirea" userId="34ab170da5908fc4" providerId="LiveId" clId="{0F19A925-2ACE-4CE4-9C2F-EE532FD996EB}" dt="2021-04-26T22:36:43.033" v="1996" actId="14100"/>
          <ac:cxnSpMkLst>
            <pc:docMk/>
            <pc:sldMk cId="3241919935" sldId="284"/>
            <ac:cxnSpMk id="37" creationId="{745CE70E-5D9A-4BC4-A949-BD31368F92F6}"/>
          </ac:cxnSpMkLst>
        </pc:cxnChg>
        <pc:cxnChg chg="add mod">
          <ac:chgData name="Cristian Chilipirea" userId="34ab170da5908fc4" providerId="LiveId" clId="{0F19A925-2ACE-4CE4-9C2F-EE532FD996EB}" dt="2021-04-26T22:36:28.851" v="1990" actId="14100"/>
          <ac:cxnSpMkLst>
            <pc:docMk/>
            <pc:sldMk cId="3241919935" sldId="284"/>
            <ac:cxnSpMk id="41" creationId="{3103F214-23BF-480F-B66D-33C06DD7724C}"/>
          </ac:cxnSpMkLst>
        </pc:cxnChg>
        <pc:cxnChg chg="add mod">
          <ac:chgData name="Cristian Chilipirea" userId="34ab170da5908fc4" providerId="LiveId" clId="{0F19A925-2ACE-4CE4-9C2F-EE532FD996EB}" dt="2021-04-26T22:33:42.234" v="1911" actId="571"/>
          <ac:cxnSpMkLst>
            <pc:docMk/>
            <pc:sldMk cId="3241919935" sldId="284"/>
            <ac:cxnSpMk id="42" creationId="{C3EB05CF-6CE0-4B58-B86F-59ADF234C772}"/>
          </ac:cxnSpMkLst>
        </pc:cxnChg>
        <pc:cxnChg chg="add mod">
          <ac:chgData name="Cristian Chilipirea" userId="34ab170da5908fc4" providerId="LiveId" clId="{0F19A925-2ACE-4CE4-9C2F-EE532FD996EB}" dt="2021-04-26T22:36:26.183" v="1989" actId="14100"/>
          <ac:cxnSpMkLst>
            <pc:docMk/>
            <pc:sldMk cId="3241919935" sldId="284"/>
            <ac:cxnSpMk id="43" creationId="{1F8CD3EC-1664-4FF3-8293-6057D29ACF96}"/>
          </ac:cxnSpMkLst>
        </pc:cxnChg>
        <pc:cxnChg chg="add mod">
          <ac:chgData name="Cristian Chilipirea" userId="34ab170da5908fc4" providerId="LiveId" clId="{0F19A925-2ACE-4CE4-9C2F-EE532FD996EB}" dt="2021-04-26T22:36:24.601" v="1988" actId="14100"/>
          <ac:cxnSpMkLst>
            <pc:docMk/>
            <pc:sldMk cId="3241919935" sldId="284"/>
            <ac:cxnSpMk id="44" creationId="{92F44073-B3DB-44F1-A35A-26A8B7CF283C}"/>
          </ac:cxnSpMkLst>
        </pc:cxnChg>
        <pc:cxnChg chg="add mod">
          <ac:chgData name="Cristian Chilipirea" userId="34ab170da5908fc4" providerId="LiveId" clId="{0F19A925-2ACE-4CE4-9C2F-EE532FD996EB}" dt="2021-04-26T22:34:13.312" v="1923" actId="1076"/>
          <ac:cxnSpMkLst>
            <pc:docMk/>
            <pc:sldMk cId="3241919935" sldId="284"/>
            <ac:cxnSpMk id="46" creationId="{5D3E12D2-52C5-492D-9935-4B023D64EF98}"/>
          </ac:cxnSpMkLst>
        </pc:cxnChg>
        <pc:cxnChg chg="add mod">
          <ac:chgData name="Cristian Chilipirea" userId="34ab170da5908fc4" providerId="LiveId" clId="{0F19A925-2ACE-4CE4-9C2F-EE532FD996EB}" dt="2021-04-26T22:34:59.007" v="1943" actId="14100"/>
          <ac:cxnSpMkLst>
            <pc:docMk/>
            <pc:sldMk cId="3241919935" sldId="284"/>
            <ac:cxnSpMk id="47" creationId="{A98A2783-4871-4E45-B38B-2BB4AD818AF7}"/>
          </ac:cxnSpMkLst>
        </pc:cxnChg>
        <pc:cxnChg chg="add mod">
          <ac:chgData name="Cristian Chilipirea" userId="34ab170da5908fc4" providerId="LiveId" clId="{0F19A925-2ACE-4CE4-9C2F-EE532FD996EB}" dt="2021-04-26T22:34:57.601" v="1942" actId="14100"/>
          <ac:cxnSpMkLst>
            <pc:docMk/>
            <pc:sldMk cId="3241919935" sldId="284"/>
            <ac:cxnSpMk id="49" creationId="{F8DAF4F3-D624-4CF0-80BA-B07B367F9F2A}"/>
          </ac:cxnSpMkLst>
        </pc:cxnChg>
        <pc:cxnChg chg="add mod">
          <ac:chgData name="Cristian Chilipirea" userId="34ab170da5908fc4" providerId="LiveId" clId="{0F19A925-2ACE-4CE4-9C2F-EE532FD996EB}" dt="2021-04-26T22:34:52.682" v="1941" actId="14100"/>
          <ac:cxnSpMkLst>
            <pc:docMk/>
            <pc:sldMk cId="3241919935" sldId="284"/>
            <ac:cxnSpMk id="51" creationId="{0BA1579D-7122-4F76-B6A4-E8BDDF0CECDA}"/>
          </ac:cxnSpMkLst>
        </pc:cxnChg>
        <pc:cxnChg chg="add mod">
          <ac:chgData name="Cristian Chilipirea" userId="34ab170da5908fc4" providerId="LiveId" clId="{0F19A925-2ACE-4CE4-9C2F-EE532FD996EB}" dt="2021-04-26T22:34:50.161" v="1940" actId="14100"/>
          <ac:cxnSpMkLst>
            <pc:docMk/>
            <pc:sldMk cId="3241919935" sldId="284"/>
            <ac:cxnSpMk id="52" creationId="{0D7A4FCB-99B8-44B0-8392-26033289E7A7}"/>
          </ac:cxnSpMkLst>
        </pc:cxnChg>
        <pc:cxnChg chg="add mod">
          <ac:chgData name="Cristian Chilipirea" userId="34ab170da5908fc4" providerId="LiveId" clId="{0F19A925-2ACE-4CE4-9C2F-EE532FD996EB}" dt="2021-04-26T22:34:48.059" v="1939" actId="14100"/>
          <ac:cxnSpMkLst>
            <pc:docMk/>
            <pc:sldMk cId="3241919935" sldId="284"/>
            <ac:cxnSpMk id="53" creationId="{9D7AFE1B-27A4-4689-8ED0-DB7F09A4DC8D}"/>
          </ac:cxnSpMkLst>
        </pc:cxnChg>
        <pc:cxnChg chg="add mod">
          <ac:chgData name="Cristian Chilipirea" userId="34ab170da5908fc4" providerId="LiveId" clId="{0F19A925-2ACE-4CE4-9C2F-EE532FD996EB}" dt="2021-04-26T22:34:44.509" v="1936" actId="14100"/>
          <ac:cxnSpMkLst>
            <pc:docMk/>
            <pc:sldMk cId="3241919935" sldId="284"/>
            <ac:cxnSpMk id="54" creationId="{71259377-F958-43CD-B98D-DEA54428FCBE}"/>
          </ac:cxnSpMkLst>
        </pc:cxnChg>
        <pc:cxnChg chg="add mod">
          <ac:chgData name="Cristian Chilipirea" userId="34ab170da5908fc4" providerId="LiveId" clId="{0F19A925-2ACE-4CE4-9C2F-EE532FD996EB}" dt="2021-04-26T22:34:42.313" v="1935" actId="14100"/>
          <ac:cxnSpMkLst>
            <pc:docMk/>
            <pc:sldMk cId="3241919935" sldId="284"/>
            <ac:cxnSpMk id="55" creationId="{802AEB89-7A22-4FFF-AA91-0B5C5BA0A8AB}"/>
          </ac:cxnSpMkLst>
        </pc:cxnChg>
        <pc:cxnChg chg="add mod">
          <ac:chgData name="Cristian Chilipirea" userId="34ab170da5908fc4" providerId="LiveId" clId="{0F19A925-2ACE-4CE4-9C2F-EE532FD996EB}" dt="2021-04-26T22:34:39.277" v="1934" actId="14100"/>
          <ac:cxnSpMkLst>
            <pc:docMk/>
            <pc:sldMk cId="3241919935" sldId="284"/>
            <ac:cxnSpMk id="56" creationId="{FD0D4A04-5953-477E-8148-965FD05FF42B}"/>
          </ac:cxnSpMkLst>
        </pc:cxnChg>
        <pc:cxnChg chg="add mod">
          <ac:chgData name="Cristian Chilipirea" userId="34ab170da5908fc4" providerId="LiveId" clId="{0F19A925-2ACE-4CE4-9C2F-EE532FD996EB}" dt="2021-04-26T22:35:11.605" v="1948" actId="14100"/>
          <ac:cxnSpMkLst>
            <pc:docMk/>
            <pc:sldMk cId="3241919935" sldId="284"/>
            <ac:cxnSpMk id="66" creationId="{CE1B9799-5B2E-4A3C-AD6C-26EA0855115C}"/>
          </ac:cxnSpMkLst>
        </pc:cxnChg>
        <pc:cxnChg chg="add mod">
          <ac:chgData name="Cristian Chilipirea" userId="34ab170da5908fc4" providerId="LiveId" clId="{0F19A925-2ACE-4CE4-9C2F-EE532FD996EB}" dt="2021-04-26T22:35:24.105" v="1954" actId="14100"/>
          <ac:cxnSpMkLst>
            <pc:docMk/>
            <pc:sldMk cId="3241919935" sldId="284"/>
            <ac:cxnSpMk id="69" creationId="{0829EABF-5F79-437C-B2A3-D4923B1D0A0C}"/>
          </ac:cxnSpMkLst>
        </pc:cxnChg>
        <pc:cxnChg chg="add mod">
          <ac:chgData name="Cristian Chilipirea" userId="34ab170da5908fc4" providerId="LiveId" clId="{0F19A925-2ACE-4CE4-9C2F-EE532FD996EB}" dt="2021-04-26T22:35:26.396" v="1955" actId="14100"/>
          <ac:cxnSpMkLst>
            <pc:docMk/>
            <pc:sldMk cId="3241919935" sldId="284"/>
            <ac:cxnSpMk id="70" creationId="{06A97694-C979-4A8D-B9D8-2EAAC5655E08}"/>
          </ac:cxnSpMkLst>
        </pc:cxnChg>
        <pc:cxnChg chg="add mod">
          <ac:chgData name="Cristian Chilipirea" userId="34ab170da5908fc4" providerId="LiveId" clId="{0F19A925-2ACE-4CE4-9C2F-EE532FD996EB}" dt="2021-04-26T22:35:28.293" v="1956" actId="14100"/>
          <ac:cxnSpMkLst>
            <pc:docMk/>
            <pc:sldMk cId="3241919935" sldId="284"/>
            <ac:cxnSpMk id="71" creationId="{007C58C0-DB4C-47EB-BEF0-446D0686B338}"/>
          </ac:cxnSpMkLst>
        </pc:cxnChg>
        <pc:cxnChg chg="add mod">
          <ac:chgData name="Cristian Chilipirea" userId="34ab170da5908fc4" providerId="LiveId" clId="{0F19A925-2ACE-4CE4-9C2F-EE532FD996EB}" dt="2021-04-26T22:35:21.671" v="1953" actId="14100"/>
          <ac:cxnSpMkLst>
            <pc:docMk/>
            <pc:sldMk cId="3241919935" sldId="284"/>
            <ac:cxnSpMk id="72" creationId="{C2BB0A3C-E69C-4820-AB4B-ED796C399137}"/>
          </ac:cxnSpMkLst>
        </pc:cxnChg>
      </pc:sldChg>
      <pc:sldChg chg="addSp delSp modSp new mod">
        <pc:chgData name="Cristian Chilipirea" userId="34ab170da5908fc4" providerId="LiveId" clId="{0F19A925-2ACE-4CE4-9C2F-EE532FD996EB}" dt="2021-04-26T22:37:32.947" v="2015" actId="1076"/>
        <pc:sldMkLst>
          <pc:docMk/>
          <pc:sldMk cId="2876362613" sldId="285"/>
        </pc:sldMkLst>
        <pc:spChg chg="del">
          <ac:chgData name="Cristian Chilipirea" userId="34ab170da5908fc4" providerId="LiveId" clId="{0F19A925-2ACE-4CE4-9C2F-EE532FD996EB}" dt="2021-04-26T22:37:26.761" v="2010" actId="478"/>
          <ac:spMkLst>
            <pc:docMk/>
            <pc:sldMk cId="2876362613" sldId="285"/>
            <ac:spMk id="4" creationId="{8F901CC0-6647-479C-907B-7AFBFD6B16BB}"/>
          </ac:spMkLst>
        </pc:spChg>
        <pc:picChg chg="add mod">
          <ac:chgData name="Cristian Chilipirea" userId="34ab170da5908fc4" providerId="LiveId" clId="{0F19A925-2ACE-4CE4-9C2F-EE532FD996EB}" dt="2021-04-26T22:37:32.947" v="2015" actId="1076"/>
          <ac:picMkLst>
            <pc:docMk/>
            <pc:sldMk cId="2876362613" sldId="285"/>
            <ac:picMk id="6" creationId="{D1E2C134-3316-427B-8E13-3532DC187606}"/>
          </ac:picMkLst>
        </pc:picChg>
      </pc:sldChg>
      <pc:sldChg chg="addSp delSp modSp new mod">
        <pc:chgData name="Cristian Chilipirea" userId="34ab170da5908fc4" providerId="LiveId" clId="{0F19A925-2ACE-4CE4-9C2F-EE532FD996EB}" dt="2021-04-26T22:39:07.078" v="2059" actId="20577"/>
        <pc:sldMkLst>
          <pc:docMk/>
          <pc:sldMk cId="1856140273" sldId="286"/>
        </pc:sldMkLst>
        <pc:spChg chg="del">
          <ac:chgData name="Cristian Chilipirea" userId="34ab170da5908fc4" providerId="LiveId" clId="{0F19A925-2ACE-4CE4-9C2F-EE532FD996EB}" dt="2021-04-26T22:37:52.837" v="2017" actId="478"/>
          <ac:spMkLst>
            <pc:docMk/>
            <pc:sldMk cId="1856140273" sldId="286"/>
            <ac:spMk id="4" creationId="{B03710B3-6FDA-4A9E-94B7-B812CF21F917}"/>
          </ac:spMkLst>
        </pc:spChg>
        <pc:spChg chg="add mod">
          <ac:chgData name="Cristian Chilipirea" userId="34ab170da5908fc4" providerId="LiveId" clId="{0F19A925-2ACE-4CE4-9C2F-EE532FD996EB}" dt="2021-04-26T22:38:35.329" v="2039" actId="1076"/>
          <ac:spMkLst>
            <pc:docMk/>
            <pc:sldMk cId="1856140273" sldId="286"/>
            <ac:spMk id="9" creationId="{1CF5FCEF-E6BF-4648-B9B9-A089703CC808}"/>
          </ac:spMkLst>
        </pc:spChg>
        <pc:spChg chg="add mod">
          <ac:chgData name="Cristian Chilipirea" userId="34ab170da5908fc4" providerId="LiveId" clId="{0F19A925-2ACE-4CE4-9C2F-EE532FD996EB}" dt="2021-04-26T22:39:07.078" v="2059" actId="20577"/>
          <ac:spMkLst>
            <pc:docMk/>
            <pc:sldMk cId="1856140273" sldId="286"/>
            <ac:spMk id="12" creationId="{6196C57D-2C23-4682-8D0E-6210CBB67D85}"/>
          </ac:spMkLst>
        </pc:spChg>
        <pc:picChg chg="add mod">
          <ac:chgData name="Cristian Chilipirea" userId="34ab170da5908fc4" providerId="LiveId" clId="{0F19A925-2ACE-4CE4-9C2F-EE532FD996EB}" dt="2021-04-26T22:37:57.113" v="2022" actId="1076"/>
          <ac:picMkLst>
            <pc:docMk/>
            <pc:sldMk cId="1856140273" sldId="286"/>
            <ac:picMk id="6" creationId="{5E1E5B9F-A13D-4A44-A748-45EA84095330}"/>
          </ac:picMkLst>
        </pc:picChg>
        <pc:picChg chg="add mod">
          <ac:chgData name="Cristian Chilipirea" userId="34ab170da5908fc4" providerId="LiveId" clId="{0F19A925-2ACE-4CE4-9C2F-EE532FD996EB}" dt="2021-04-26T22:38:26.952" v="2027" actId="1076"/>
          <ac:picMkLst>
            <pc:docMk/>
            <pc:sldMk cId="1856140273" sldId="286"/>
            <ac:picMk id="8" creationId="{7ED0647D-3ECE-482D-8B86-F404839D3B05}"/>
          </ac:picMkLst>
        </pc:picChg>
        <pc:picChg chg="add mod">
          <ac:chgData name="Cristian Chilipirea" userId="34ab170da5908fc4" providerId="LiveId" clId="{0F19A925-2ACE-4CE4-9C2F-EE532FD996EB}" dt="2021-04-26T22:38:58.589" v="2045" actId="14100"/>
          <ac:picMkLst>
            <pc:docMk/>
            <pc:sldMk cId="1856140273" sldId="286"/>
            <ac:picMk id="11" creationId="{D865643A-E357-4C39-B77C-7E59C2793050}"/>
          </ac:picMkLst>
        </pc:picChg>
      </pc:sldChg>
      <pc:sldChg chg="modSp new mod">
        <pc:chgData name="Cristian Chilipirea" userId="34ab170da5908fc4" providerId="LiveId" clId="{0F19A925-2ACE-4CE4-9C2F-EE532FD996EB}" dt="2021-04-26T22:40:13.803" v="2072" actId="207"/>
        <pc:sldMkLst>
          <pc:docMk/>
          <pc:sldMk cId="3872301924" sldId="287"/>
        </pc:sldMkLst>
        <pc:spChg chg="mod">
          <ac:chgData name="Cristian Chilipirea" userId="34ab170da5908fc4" providerId="LiveId" clId="{0F19A925-2ACE-4CE4-9C2F-EE532FD996EB}" dt="2021-04-26T22:39:19.537" v="2063" actId="20577"/>
          <ac:spMkLst>
            <pc:docMk/>
            <pc:sldMk cId="3872301924" sldId="287"/>
            <ac:spMk id="3" creationId="{B76105AD-F86C-4118-A4D7-D56B19C7B359}"/>
          </ac:spMkLst>
        </pc:spChg>
        <pc:spChg chg="mod">
          <ac:chgData name="Cristian Chilipirea" userId="34ab170da5908fc4" providerId="LiveId" clId="{0F19A925-2ACE-4CE4-9C2F-EE532FD996EB}" dt="2021-04-26T22:40:13.803" v="2072" actId="207"/>
          <ac:spMkLst>
            <pc:docMk/>
            <pc:sldMk cId="3872301924" sldId="287"/>
            <ac:spMk id="4" creationId="{A5C99BA1-DB8B-4BF7-BC78-1F28C6F95B47}"/>
          </ac:spMkLst>
        </pc:spChg>
      </pc:sldChg>
    </pc:docChg>
  </pc:docChgLst>
  <pc:docChgLst>
    <pc:chgData name="Cristian Chilipirea" userId="34ab170da5908fc4" providerId="LiveId" clId="{16866D2B-D27C-4E2B-945A-C1F589033BFF}"/>
    <pc:docChg chg="undo custSel addSld delSld modSld sldOrd">
      <pc:chgData name="Cristian Chilipirea" userId="34ab170da5908fc4" providerId="LiveId" clId="{16866D2B-D27C-4E2B-945A-C1F589033BFF}" dt="2021-04-17T07:20:17.610" v="2591" actId="20577"/>
      <pc:docMkLst>
        <pc:docMk/>
      </pc:docMkLst>
      <pc:sldChg chg="modSp mod">
        <pc:chgData name="Cristian Chilipirea" userId="34ab170da5908fc4" providerId="LiveId" clId="{16866D2B-D27C-4E2B-945A-C1F589033BFF}" dt="2021-04-16T05:51:10.065" v="1128" actId="20577"/>
        <pc:sldMkLst>
          <pc:docMk/>
          <pc:sldMk cId="736295071" sldId="256"/>
        </pc:sldMkLst>
        <pc:spChg chg="mod">
          <ac:chgData name="Cristian Chilipirea" userId="34ab170da5908fc4" providerId="LiveId" clId="{16866D2B-D27C-4E2B-945A-C1F589033BFF}" dt="2021-04-16T05:51:10.065" v="1128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new mod">
        <pc:chgData name="Cristian Chilipirea" userId="34ab170da5908fc4" providerId="LiveId" clId="{16866D2B-D27C-4E2B-945A-C1F589033BFF}" dt="2021-04-16T20:49:21.407" v="2588" actId="790"/>
        <pc:sldMkLst>
          <pc:docMk/>
          <pc:sldMk cId="1956858955" sldId="257"/>
        </pc:sldMkLst>
        <pc:spChg chg="mod">
          <ac:chgData name="Cristian Chilipirea" userId="34ab170da5908fc4" providerId="LiveId" clId="{16866D2B-D27C-4E2B-945A-C1F589033BFF}" dt="2021-04-16T20:49:21.407" v="2588" actId="790"/>
          <ac:spMkLst>
            <pc:docMk/>
            <pc:sldMk cId="1956858955" sldId="257"/>
            <ac:spMk id="2" creationId="{291823A6-F84F-4993-B485-C28804E379A9}"/>
          </ac:spMkLst>
        </pc:spChg>
      </pc:sldChg>
      <pc:sldChg chg="addSp delSp modSp new mod">
        <pc:chgData name="Cristian Chilipirea" userId="34ab170da5908fc4" providerId="LiveId" clId="{16866D2B-D27C-4E2B-945A-C1F589033BFF}" dt="2021-04-15T20:59:42.757" v="602" actId="14100"/>
        <pc:sldMkLst>
          <pc:docMk/>
          <pc:sldMk cId="3349091074" sldId="258"/>
        </pc:sldMkLst>
        <pc:spChg chg="mod">
          <ac:chgData name="Cristian Chilipirea" userId="34ab170da5908fc4" providerId="LiveId" clId="{16866D2B-D27C-4E2B-945A-C1F589033BFF}" dt="2021-04-15T20:30:54.578" v="15" actId="20577"/>
          <ac:spMkLst>
            <pc:docMk/>
            <pc:sldMk cId="3349091074" sldId="258"/>
            <ac:spMk id="3" creationId="{550FC8E0-794C-474A-A01D-F02804E72848}"/>
          </ac:spMkLst>
        </pc:spChg>
        <pc:spChg chg="del">
          <ac:chgData name="Cristian Chilipirea" userId="34ab170da5908fc4" providerId="LiveId" clId="{16866D2B-D27C-4E2B-945A-C1F589033BFF}" dt="2021-04-15T20:56:35.603" v="444" actId="478"/>
          <ac:spMkLst>
            <pc:docMk/>
            <pc:sldMk cId="3349091074" sldId="258"/>
            <ac:spMk id="4" creationId="{E4C96C54-9E58-4508-8C79-17E4F85B17E0}"/>
          </ac:spMkLst>
        </pc:sp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6" creationId="{0F2948EA-FBE6-430E-987A-3347BF7F14A6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7" creationId="{DA6D47A9-F0A7-49D3-842E-EEE377221971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8" creationId="{B1608254-9CC1-4A99-AF50-529BB6DCEE37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9" creationId="{B9983664-C976-48E7-A3AF-CF21DD7255B8}"/>
          </ac:picMkLst>
        </pc:picChg>
        <pc:picChg chg="add mod">
          <ac:chgData name="Cristian Chilipirea" userId="34ab170da5908fc4" providerId="LiveId" clId="{16866D2B-D27C-4E2B-945A-C1F589033BFF}" dt="2021-04-15T20:59:34.334" v="597" actId="1076"/>
          <ac:picMkLst>
            <pc:docMk/>
            <pc:sldMk cId="3349091074" sldId="258"/>
            <ac:picMk id="11" creationId="{CE94C559-2EB8-4542-8E4E-E56906D99C69}"/>
          </ac:picMkLst>
        </pc:picChg>
        <pc:picChg chg="add mod">
          <ac:chgData name="Cristian Chilipirea" userId="34ab170da5908fc4" providerId="LiveId" clId="{16866D2B-D27C-4E2B-945A-C1F589033BFF}" dt="2021-04-15T20:58:57.849" v="584" actId="1076"/>
          <ac:picMkLst>
            <pc:docMk/>
            <pc:sldMk cId="3349091074" sldId="258"/>
            <ac:picMk id="13" creationId="{89A59A8F-26AD-4660-8BD6-B4B623F682F0}"/>
          </ac:picMkLst>
        </pc:picChg>
        <pc:cxnChg chg="add mod">
          <ac:chgData name="Cristian Chilipirea" userId="34ab170da5908fc4" providerId="LiveId" clId="{16866D2B-D27C-4E2B-945A-C1F589033BFF}" dt="2021-04-15T20:59:34.334" v="597" actId="1076"/>
          <ac:cxnSpMkLst>
            <pc:docMk/>
            <pc:sldMk cId="3349091074" sldId="258"/>
            <ac:cxnSpMk id="15" creationId="{C93D2589-1910-474C-91B1-23E0E544588D}"/>
          </ac:cxnSpMkLst>
        </pc:cxnChg>
        <pc:cxnChg chg="add mod">
          <ac:chgData name="Cristian Chilipirea" userId="34ab170da5908fc4" providerId="LiveId" clId="{16866D2B-D27C-4E2B-945A-C1F589033BFF}" dt="2021-04-15T20:59:26.510" v="592" actId="14100"/>
          <ac:cxnSpMkLst>
            <pc:docMk/>
            <pc:sldMk cId="3349091074" sldId="258"/>
            <ac:cxnSpMk id="16" creationId="{1163031B-6F41-40B4-83AA-3DE2C827F518}"/>
          </ac:cxnSpMkLst>
        </pc:cxnChg>
        <pc:cxnChg chg="add mod">
          <ac:chgData name="Cristian Chilipirea" userId="34ab170da5908fc4" providerId="LiveId" clId="{16866D2B-D27C-4E2B-945A-C1F589033BFF}" dt="2021-04-15T20:59:32.146" v="595" actId="14100"/>
          <ac:cxnSpMkLst>
            <pc:docMk/>
            <pc:sldMk cId="3349091074" sldId="258"/>
            <ac:cxnSpMk id="19" creationId="{BEF89D6C-01CB-4DE9-9B7C-AB930E99179D}"/>
          </ac:cxnSpMkLst>
        </pc:cxnChg>
        <pc:cxnChg chg="add mod">
          <ac:chgData name="Cristian Chilipirea" userId="34ab170da5908fc4" providerId="LiveId" clId="{16866D2B-D27C-4E2B-945A-C1F589033BFF}" dt="2021-04-15T20:59:39.190" v="599" actId="14100"/>
          <ac:cxnSpMkLst>
            <pc:docMk/>
            <pc:sldMk cId="3349091074" sldId="258"/>
            <ac:cxnSpMk id="22" creationId="{447349D4-42AE-4E86-A3D9-59BE1E1DFD03}"/>
          </ac:cxnSpMkLst>
        </pc:cxnChg>
        <pc:cxnChg chg="add mod">
          <ac:chgData name="Cristian Chilipirea" userId="34ab170da5908fc4" providerId="LiveId" clId="{16866D2B-D27C-4E2B-945A-C1F589033BFF}" dt="2021-04-15T20:59:42.757" v="602" actId="14100"/>
          <ac:cxnSpMkLst>
            <pc:docMk/>
            <pc:sldMk cId="3349091074" sldId="258"/>
            <ac:cxnSpMk id="26" creationId="{2793D1F0-3249-4270-A5B3-F51C99A648B4}"/>
          </ac:cxnSpMkLst>
        </pc:cxnChg>
      </pc:sldChg>
      <pc:sldChg chg="addSp delSp modSp new mod">
        <pc:chgData name="Cristian Chilipirea" userId="34ab170da5908fc4" providerId="LiveId" clId="{16866D2B-D27C-4E2B-945A-C1F589033BFF}" dt="2021-04-15T21:09:15.674" v="634" actId="478"/>
        <pc:sldMkLst>
          <pc:docMk/>
          <pc:sldMk cId="4021337718" sldId="259"/>
        </pc:sldMkLst>
        <pc:spChg chg="mod">
          <ac:chgData name="Cristian Chilipirea" userId="34ab170da5908fc4" providerId="LiveId" clId="{16866D2B-D27C-4E2B-945A-C1F589033BFF}" dt="2021-04-15T20:33:52.353" v="26" actId="20577"/>
          <ac:spMkLst>
            <pc:docMk/>
            <pc:sldMk cId="4021337718" sldId="259"/>
            <ac:spMk id="3" creationId="{64510944-34A6-49DC-909A-CBF4A777670F}"/>
          </ac:spMkLst>
        </pc:spChg>
        <pc:spChg chg="del">
          <ac:chgData name="Cristian Chilipirea" userId="34ab170da5908fc4" providerId="LiveId" clId="{16866D2B-D27C-4E2B-945A-C1F589033BFF}" dt="2021-04-15T21:01:29.919" v="603" actId="478"/>
          <ac:spMkLst>
            <pc:docMk/>
            <pc:sldMk cId="4021337718" sldId="259"/>
            <ac:spMk id="4" creationId="{1379A693-4DA8-4CB2-8B9F-D38CD3657D80}"/>
          </ac:spMkLst>
        </pc:spChg>
        <pc:spChg chg="add mod">
          <ac:chgData name="Cristian Chilipirea" userId="34ab170da5908fc4" providerId="LiveId" clId="{16866D2B-D27C-4E2B-945A-C1F589033BFF}" dt="2021-04-15T21:09:14.079" v="633"/>
          <ac:spMkLst>
            <pc:docMk/>
            <pc:sldMk cId="4021337718" sldId="259"/>
            <ac:spMk id="16" creationId="{14D8D84F-CA88-464F-9F3A-6C368B9BD987}"/>
          </ac:spMkLst>
        </pc:spChg>
        <pc:picChg chg="add mod">
          <ac:chgData name="Cristian Chilipirea" userId="34ab170da5908fc4" providerId="LiveId" clId="{16866D2B-D27C-4E2B-945A-C1F589033BFF}" dt="2021-04-15T21:01:35.135" v="605" actId="1076"/>
          <ac:picMkLst>
            <pc:docMk/>
            <pc:sldMk cId="4021337718" sldId="259"/>
            <ac:picMk id="5" creationId="{1748E41D-8CE8-49FA-AEE1-E48FED1F039D}"/>
          </ac:picMkLst>
        </pc:picChg>
        <pc:picChg chg="add mod">
          <ac:chgData name="Cristian Chilipirea" userId="34ab170da5908fc4" providerId="LiveId" clId="{16866D2B-D27C-4E2B-945A-C1F589033BFF}" dt="2021-04-15T21:01:41.907" v="607" actId="1076"/>
          <ac:picMkLst>
            <pc:docMk/>
            <pc:sldMk cId="4021337718" sldId="259"/>
            <ac:picMk id="6" creationId="{60C72B9A-6A0C-424D-AD05-55C93787F9E5}"/>
          </ac:picMkLst>
        </pc:picChg>
        <pc:picChg chg="add mod">
          <ac:chgData name="Cristian Chilipirea" userId="34ab170da5908fc4" providerId="LiveId" clId="{16866D2B-D27C-4E2B-945A-C1F589033BFF}" dt="2021-04-15T21:01:49.115" v="609" actId="1076"/>
          <ac:picMkLst>
            <pc:docMk/>
            <pc:sldMk cId="4021337718" sldId="259"/>
            <ac:picMk id="7" creationId="{3AA40C54-F135-45A7-8712-F1D21FCF60DD}"/>
          </ac:picMkLst>
        </pc:picChg>
        <pc:picChg chg="add del mod">
          <ac:chgData name="Cristian Chilipirea" userId="34ab170da5908fc4" providerId="LiveId" clId="{16866D2B-D27C-4E2B-945A-C1F589033BFF}" dt="2021-04-15T21:08:32.925" v="614" actId="21"/>
          <ac:picMkLst>
            <pc:docMk/>
            <pc:sldMk cId="4021337718" sldId="259"/>
            <ac:picMk id="9" creationId="{69543A86-EA67-48D2-89F6-D3D9CA4FC385}"/>
          </ac:picMkLst>
        </pc:picChg>
        <pc:cxnChg chg="add mod">
          <ac:chgData name="Cristian Chilipirea" userId="34ab170da5908fc4" providerId="LiveId" clId="{16866D2B-D27C-4E2B-945A-C1F589033BFF}" dt="2021-04-15T21:08:44.259" v="617" actId="14100"/>
          <ac:cxnSpMkLst>
            <pc:docMk/>
            <pc:sldMk cId="4021337718" sldId="259"/>
            <ac:cxnSpMk id="10" creationId="{40AE6B67-B447-4EF7-AF84-F6140A8D6EB1}"/>
          </ac:cxnSpMkLst>
        </pc:cxnChg>
        <pc:cxnChg chg="add del mod">
          <ac:chgData name="Cristian Chilipirea" userId="34ab170da5908fc4" providerId="LiveId" clId="{16866D2B-D27C-4E2B-945A-C1F589033BFF}" dt="2021-04-15T21:09:15.674" v="634" actId="478"/>
          <ac:cxnSpMkLst>
            <pc:docMk/>
            <pc:sldMk cId="4021337718" sldId="259"/>
            <ac:cxnSpMk id="13" creationId="{B07148C4-7638-4BBF-A168-C7FA00CE09E7}"/>
          </ac:cxnSpMkLst>
        </pc:cxnChg>
      </pc:sldChg>
      <pc:sldChg chg="modSp new mod">
        <pc:chgData name="Cristian Chilipirea" userId="34ab170da5908fc4" providerId="LiveId" clId="{16866D2B-D27C-4E2B-945A-C1F589033BFF}" dt="2021-04-15T20:34:01.497" v="55" actId="20577"/>
        <pc:sldMkLst>
          <pc:docMk/>
          <pc:sldMk cId="122641314" sldId="260"/>
        </pc:sldMkLst>
        <pc:spChg chg="mod">
          <ac:chgData name="Cristian Chilipirea" userId="34ab170da5908fc4" providerId="LiveId" clId="{16866D2B-D27C-4E2B-945A-C1F589033BFF}" dt="2021-04-15T20:34:01.497" v="55" actId="20577"/>
          <ac:spMkLst>
            <pc:docMk/>
            <pc:sldMk cId="122641314" sldId="260"/>
            <ac:spMk id="3" creationId="{FCB28353-F55B-4466-AC22-E7E22C1EF32C}"/>
          </ac:spMkLst>
        </pc:spChg>
      </pc:sldChg>
      <pc:sldChg chg="modSp new mod">
        <pc:chgData name="Cristian Chilipirea" userId="34ab170da5908fc4" providerId="LiveId" clId="{16866D2B-D27C-4E2B-945A-C1F589033BFF}" dt="2021-04-15T20:58:16.710" v="569" actId="790"/>
        <pc:sldMkLst>
          <pc:docMk/>
          <pc:sldMk cId="1088919102" sldId="261"/>
        </pc:sldMkLst>
        <pc:spChg chg="mod">
          <ac:chgData name="Cristian Chilipirea" userId="34ab170da5908fc4" providerId="LiveId" clId="{16866D2B-D27C-4E2B-945A-C1F589033BFF}" dt="2021-04-15T20:36:58.112" v="182" actId="790"/>
          <ac:spMkLst>
            <pc:docMk/>
            <pc:sldMk cId="1088919102" sldId="261"/>
            <ac:spMk id="3" creationId="{0D2B3868-D6E7-4820-B5FF-9A27237B4FF5}"/>
          </ac:spMkLst>
        </pc:spChg>
        <pc:spChg chg="mod">
          <ac:chgData name="Cristian Chilipirea" userId="34ab170da5908fc4" providerId="LiveId" clId="{16866D2B-D27C-4E2B-945A-C1F589033BFF}" dt="2021-04-15T20:58:16.710" v="569" actId="790"/>
          <ac:spMkLst>
            <pc:docMk/>
            <pc:sldMk cId="1088919102" sldId="261"/>
            <ac:spMk id="4" creationId="{73122042-4C85-4CF9-9EA1-380A06884342}"/>
          </ac:spMkLst>
        </pc:spChg>
      </pc:sldChg>
      <pc:sldChg chg="modSp new mod">
        <pc:chgData name="Cristian Chilipirea" userId="34ab170da5908fc4" providerId="LiveId" clId="{16866D2B-D27C-4E2B-945A-C1F589033BFF}" dt="2021-04-15T20:42:08.829" v="355" actId="20577"/>
        <pc:sldMkLst>
          <pc:docMk/>
          <pc:sldMk cId="2786672535" sldId="262"/>
        </pc:sldMkLst>
        <pc:spChg chg="mod">
          <ac:chgData name="Cristian Chilipirea" userId="34ab170da5908fc4" providerId="LiveId" clId="{16866D2B-D27C-4E2B-945A-C1F589033BFF}" dt="2021-04-15T20:35:41.870" v="140" actId="20577"/>
          <ac:spMkLst>
            <pc:docMk/>
            <pc:sldMk cId="2786672535" sldId="262"/>
            <ac:spMk id="3" creationId="{E2A08904-24A3-4F63-BF2D-C506A278FE3F}"/>
          </ac:spMkLst>
        </pc:spChg>
        <pc:spChg chg="mod">
          <ac:chgData name="Cristian Chilipirea" userId="34ab170da5908fc4" providerId="LiveId" clId="{16866D2B-D27C-4E2B-945A-C1F589033BFF}" dt="2021-04-15T20:42:08.829" v="355" actId="20577"/>
          <ac:spMkLst>
            <pc:docMk/>
            <pc:sldMk cId="2786672535" sldId="262"/>
            <ac:spMk id="4" creationId="{C84F75DD-BA78-43F1-AEBF-D8972CD05180}"/>
          </ac:spMkLst>
        </pc:spChg>
      </pc:sldChg>
      <pc:sldChg chg="modSp new mod">
        <pc:chgData name="Cristian Chilipirea" userId="34ab170da5908fc4" providerId="LiveId" clId="{16866D2B-D27C-4E2B-945A-C1F589033BFF}" dt="2021-04-17T07:20:17.610" v="2591" actId="20577"/>
        <pc:sldMkLst>
          <pc:docMk/>
          <pc:sldMk cId="4053470450" sldId="263"/>
        </pc:sldMkLst>
        <pc:spChg chg="mod">
          <ac:chgData name="Cristian Chilipirea" userId="34ab170da5908fc4" providerId="LiveId" clId="{16866D2B-D27C-4E2B-945A-C1F589033BFF}" dt="2021-04-15T20:39:23.801" v="249" actId="20577"/>
          <ac:spMkLst>
            <pc:docMk/>
            <pc:sldMk cId="4053470450" sldId="263"/>
            <ac:spMk id="3" creationId="{437F43AE-B83B-4111-B4EE-B019639A7473}"/>
          </ac:spMkLst>
        </pc:spChg>
        <pc:spChg chg="mod">
          <ac:chgData name="Cristian Chilipirea" userId="34ab170da5908fc4" providerId="LiveId" clId="{16866D2B-D27C-4E2B-945A-C1F589033BFF}" dt="2021-04-17T07:20:17.610" v="2591" actId="20577"/>
          <ac:spMkLst>
            <pc:docMk/>
            <pc:sldMk cId="4053470450" sldId="263"/>
            <ac:spMk id="4" creationId="{48CBF94F-4832-495E-9E3B-55C9F803CEC4}"/>
          </ac:spMkLst>
        </pc:spChg>
      </pc:sldChg>
      <pc:sldChg chg="addSp delSp modSp add mod">
        <pc:chgData name="Cristian Chilipirea" userId="34ab170da5908fc4" providerId="LiveId" clId="{16866D2B-D27C-4E2B-945A-C1F589033BFF}" dt="2021-04-15T21:09:21.425" v="636" actId="478"/>
        <pc:sldMkLst>
          <pc:docMk/>
          <pc:sldMk cId="605079493" sldId="264"/>
        </pc:sldMkLst>
        <pc:spChg chg="add mod">
          <ac:chgData name="Cristian Chilipirea" userId="34ab170da5908fc4" providerId="LiveId" clId="{16866D2B-D27C-4E2B-945A-C1F589033BFF}" dt="2021-04-15T21:09:20.188" v="635" actId="1076"/>
          <ac:spMkLst>
            <pc:docMk/>
            <pc:sldMk cId="605079493" sldId="264"/>
            <ac:spMk id="4" creationId="{6811CC00-12B4-4718-8658-ABAEC91CEF34}"/>
          </ac:spMkLst>
        </pc:spChg>
        <pc:cxnChg chg="del mod">
          <ac:chgData name="Cristian Chilipirea" userId="34ab170da5908fc4" providerId="LiveId" clId="{16866D2B-D27C-4E2B-945A-C1F589033BFF}" dt="2021-04-15T21:09:21.425" v="636" actId="478"/>
          <ac:cxnSpMkLst>
            <pc:docMk/>
            <pc:sldMk cId="605079493" sldId="264"/>
            <ac:cxnSpMk id="10" creationId="{40AE6B67-B447-4EF7-AF84-F6140A8D6EB1}"/>
          </ac:cxnSpMkLst>
        </pc:cxnChg>
      </pc:sldChg>
      <pc:sldChg chg="addSp modSp add mod">
        <pc:chgData name="Cristian Chilipirea" userId="34ab170da5908fc4" providerId="LiveId" clId="{16866D2B-D27C-4E2B-945A-C1F589033BFF}" dt="2021-04-15T21:10:02.575" v="655" actId="1076"/>
        <pc:sldMkLst>
          <pc:docMk/>
          <pc:sldMk cId="1426729728" sldId="265"/>
        </pc:sldMkLst>
        <pc:spChg chg="mod">
          <ac:chgData name="Cristian Chilipirea" userId="34ab170da5908fc4" providerId="LiveId" clId="{16866D2B-D27C-4E2B-945A-C1F589033BFF}" dt="2021-04-15T21:09:38.026" v="645" actId="20577"/>
          <ac:spMkLst>
            <pc:docMk/>
            <pc:sldMk cId="1426729728" sldId="265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10:02.575" v="655" actId="1076"/>
          <ac:picMkLst>
            <pc:docMk/>
            <pc:sldMk cId="1426729728" sldId="265"/>
            <ac:picMk id="10" creationId="{91798F31-5E83-434F-A1DC-A414726E8F24}"/>
          </ac:picMkLst>
        </pc:picChg>
        <pc:cxnChg chg="mod">
          <ac:chgData name="Cristian Chilipirea" userId="34ab170da5908fc4" providerId="LiveId" clId="{16866D2B-D27C-4E2B-945A-C1F589033BFF}" dt="2021-04-15T21:09:35.053" v="640" actId="14100"/>
          <ac:cxnSpMkLst>
            <pc:docMk/>
            <pc:sldMk cId="1426729728" sldId="265"/>
            <ac:cxnSpMk id="13" creationId="{B07148C4-7638-4BBF-A168-C7FA00CE09E7}"/>
          </ac:cxnSpMkLst>
        </pc:cxnChg>
      </pc:sldChg>
      <pc:sldChg chg="addSp delSp modSp add mod">
        <pc:chgData name="Cristian Chilipirea" userId="34ab170da5908fc4" providerId="LiveId" clId="{16866D2B-D27C-4E2B-945A-C1F589033BFF}" dt="2021-04-15T21:09:56.635" v="653" actId="14100"/>
        <pc:sldMkLst>
          <pc:docMk/>
          <pc:sldMk cId="743451965" sldId="266"/>
        </pc:sldMkLst>
        <pc:spChg chg="del">
          <ac:chgData name="Cristian Chilipirea" userId="34ab170da5908fc4" providerId="LiveId" clId="{16866D2B-D27C-4E2B-945A-C1F589033BFF}" dt="2021-04-15T21:09:44.586" v="647" actId="478"/>
          <ac:spMkLst>
            <pc:docMk/>
            <pc:sldMk cId="743451965" sldId="266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09:56.635" v="653" actId="14100"/>
          <ac:picMkLst>
            <pc:docMk/>
            <pc:sldMk cId="743451965" sldId="266"/>
            <ac:picMk id="9" creationId="{2E0FEABB-2DAB-4966-BF9A-1BAC14E05F3F}"/>
          </ac:picMkLst>
        </pc:picChg>
        <pc:cxnChg chg="del mod">
          <ac:chgData name="Cristian Chilipirea" userId="34ab170da5908fc4" providerId="LiveId" clId="{16866D2B-D27C-4E2B-945A-C1F589033BFF}" dt="2021-04-15T21:09:44.586" v="647" actId="478"/>
          <ac:cxnSpMkLst>
            <pc:docMk/>
            <pc:sldMk cId="743451965" sldId="266"/>
            <ac:cxnSpMk id="13" creationId="{B07148C4-7638-4BBF-A168-C7FA00CE09E7}"/>
          </ac:cxnSpMkLst>
        </pc:cxnChg>
      </pc:sldChg>
      <pc:sldChg chg="addSp delSp modSp add mod">
        <pc:chgData name="Cristian Chilipirea" userId="34ab170da5908fc4" providerId="LiveId" clId="{16866D2B-D27C-4E2B-945A-C1F589033BFF}" dt="2021-04-15T21:10:39.657" v="664" actId="478"/>
        <pc:sldMkLst>
          <pc:docMk/>
          <pc:sldMk cId="1628641991" sldId="267"/>
        </pc:sldMkLst>
        <pc:spChg chg="del mod">
          <ac:chgData name="Cristian Chilipirea" userId="34ab170da5908fc4" providerId="LiveId" clId="{16866D2B-D27C-4E2B-945A-C1F589033BFF}" dt="2021-04-15T21:10:38.850" v="663" actId="478"/>
          <ac:spMkLst>
            <pc:docMk/>
            <pc:sldMk cId="1628641991" sldId="267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10:36.734" v="662"/>
          <ac:picMkLst>
            <pc:docMk/>
            <pc:sldMk cId="1628641991" sldId="267"/>
            <ac:picMk id="11" creationId="{B2A54B2C-B9A9-46C3-B7F5-65055BF5FF91}"/>
          </ac:picMkLst>
        </pc:picChg>
        <pc:cxnChg chg="del mod">
          <ac:chgData name="Cristian Chilipirea" userId="34ab170da5908fc4" providerId="LiveId" clId="{16866D2B-D27C-4E2B-945A-C1F589033BFF}" dt="2021-04-15T21:10:39.657" v="664" actId="478"/>
          <ac:cxnSpMkLst>
            <pc:docMk/>
            <pc:sldMk cId="1628641991" sldId="267"/>
            <ac:cxnSpMk id="13" creationId="{B07148C4-7638-4BBF-A168-C7FA00CE09E7}"/>
          </ac:cxnSpMkLst>
        </pc:cxnChg>
      </pc:sldChg>
      <pc:sldChg chg="addSp modSp add ord">
        <pc:chgData name="Cristian Chilipirea" userId="34ab170da5908fc4" providerId="LiveId" clId="{16866D2B-D27C-4E2B-945A-C1F589033BFF}" dt="2021-04-15T21:10:33.067" v="661"/>
        <pc:sldMkLst>
          <pc:docMk/>
          <pc:sldMk cId="3632680123" sldId="268"/>
        </pc:sldMkLst>
        <pc:picChg chg="add mod">
          <ac:chgData name="Cristian Chilipirea" userId="34ab170da5908fc4" providerId="LiveId" clId="{16866D2B-D27C-4E2B-945A-C1F589033BFF}" dt="2021-04-15T21:10:21.071" v="659" actId="571"/>
          <ac:picMkLst>
            <pc:docMk/>
            <pc:sldMk cId="3632680123" sldId="268"/>
            <ac:picMk id="11" creationId="{BB047A44-FE77-4570-9257-ABFAB7971701}"/>
          </ac:picMkLst>
        </pc:picChg>
      </pc:sldChg>
      <pc:sldChg chg="addSp modSp add mod">
        <pc:chgData name="Cristian Chilipirea" userId="34ab170da5908fc4" providerId="LiveId" clId="{16866D2B-D27C-4E2B-945A-C1F589033BFF}" dt="2021-04-15T21:11:24.057" v="676" actId="1076"/>
        <pc:sldMkLst>
          <pc:docMk/>
          <pc:sldMk cId="2777361663" sldId="269"/>
        </pc:sldMkLst>
        <pc:spChg chg="add mod">
          <ac:chgData name="Cristian Chilipirea" userId="34ab170da5908fc4" providerId="LiveId" clId="{16866D2B-D27C-4E2B-945A-C1F589033BFF}" dt="2021-04-15T21:11:24.057" v="676" actId="1076"/>
          <ac:spMkLst>
            <pc:docMk/>
            <pc:sldMk cId="2777361663" sldId="269"/>
            <ac:spMk id="13" creationId="{3B0EC88A-60E4-477D-9242-CCA1E5EAEF4B}"/>
          </ac:spMkLst>
        </pc:spChg>
        <pc:picChg chg="add mod">
          <ac:chgData name="Cristian Chilipirea" userId="34ab170da5908fc4" providerId="LiveId" clId="{16866D2B-D27C-4E2B-945A-C1F589033BFF}" dt="2021-04-15T21:10:55.590" v="669" actId="1076"/>
          <ac:picMkLst>
            <pc:docMk/>
            <pc:sldMk cId="2777361663" sldId="269"/>
            <ac:picMk id="9" creationId="{2B8B0C93-6960-4EB4-B8AF-DCE2D58BE97F}"/>
          </ac:picMkLst>
        </pc:picChg>
        <pc:cxnChg chg="add mod">
          <ac:chgData name="Cristian Chilipirea" userId="34ab170da5908fc4" providerId="LiveId" clId="{16866D2B-D27C-4E2B-945A-C1F589033BFF}" dt="2021-04-15T21:11:06.783" v="672" actId="14100"/>
          <ac:cxnSpMkLst>
            <pc:docMk/>
            <pc:sldMk cId="2777361663" sldId="269"/>
            <ac:cxnSpMk id="12" creationId="{24777B48-E2E0-47BF-AE50-D5B9EEF855E8}"/>
          </ac:cxnSpMkLst>
        </pc:cxnChg>
      </pc:sldChg>
      <pc:sldChg chg="addSp modSp add mod">
        <pc:chgData name="Cristian Chilipirea" userId="34ab170da5908fc4" providerId="LiveId" clId="{16866D2B-D27C-4E2B-945A-C1F589033BFF}" dt="2021-04-15T21:11:40.541" v="685" actId="571"/>
        <pc:sldMkLst>
          <pc:docMk/>
          <pc:sldMk cId="1693948852" sldId="270"/>
        </pc:sldMkLst>
        <pc:spChg chg="mod">
          <ac:chgData name="Cristian Chilipirea" userId="34ab170da5908fc4" providerId="LiveId" clId="{16866D2B-D27C-4E2B-945A-C1F589033BFF}" dt="2021-04-15T21:11:34.618" v="684" actId="20577"/>
          <ac:spMkLst>
            <pc:docMk/>
            <pc:sldMk cId="1693948852" sldId="270"/>
            <ac:spMk id="13" creationId="{3B0EC88A-60E4-477D-9242-CCA1E5EAEF4B}"/>
          </ac:spMkLst>
        </pc:spChg>
        <pc:picChg chg="add mod">
          <ac:chgData name="Cristian Chilipirea" userId="34ab170da5908fc4" providerId="LiveId" clId="{16866D2B-D27C-4E2B-945A-C1F589033BFF}" dt="2021-04-15T21:11:40.541" v="685" actId="571"/>
          <ac:picMkLst>
            <pc:docMk/>
            <pc:sldMk cId="1693948852" sldId="270"/>
            <ac:picMk id="14" creationId="{475C31A5-B840-4488-8BE5-2CADE45DB44A}"/>
          </ac:picMkLst>
        </pc:picChg>
        <pc:cxnChg chg="mod">
          <ac:chgData name="Cristian Chilipirea" userId="34ab170da5908fc4" providerId="LiveId" clId="{16866D2B-D27C-4E2B-945A-C1F589033BFF}" dt="2021-04-15T21:11:31.591" v="679" actId="692"/>
          <ac:cxnSpMkLst>
            <pc:docMk/>
            <pc:sldMk cId="1693948852" sldId="270"/>
            <ac:cxnSpMk id="12" creationId="{24777B48-E2E0-47BF-AE50-D5B9EEF855E8}"/>
          </ac:cxnSpMkLst>
        </pc:cxnChg>
      </pc:sldChg>
      <pc:sldChg chg="modSp new mod">
        <pc:chgData name="Cristian Chilipirea" userId="34ab170da5908fc4" providerId="LiveId" clId="{16866D2B-D27C-4E2B-945A-C1F589033BFF}" dt="2021-04-16T08:19:11.197" v="2587" actId="20577"/>
        <pc:sldMkLst>
          <pc:docMk/>
          <pc:sldMk cId="1900874257" sldId="271"/>
        </pc:sldMkLst>
        <pc:spChg chg="mod">
          <ac:chgData name="Cristian Chilipirea" userId="34ab170da5908fc4" providerId="LiveId" clId="{16866D2B-D27C-4E2B-945A-C1F589033BFF}" dt="2021-04-16T05:51:56.424" v="1181" actId="20577"/>
          <ac:spMkLst>
            <pc:docMk/>
            <pc:sldMk cId="1900874257" sldId="271"/>
            <ac:spMk id="3" creationId="{847D99B1-299A-4F6A-8B98-8AD7BAC7393A}"/>
          </ac:spMkLst>
        </pc:spChg>
        <pc:spChg chg="mod">
          <ac:chgData name="Cristian Chilipirea" userId="34ab170da5908fc4" providerId="LiveId" clId="{16866D2B-D27C-4E2B-945A-C1F589033BFF}" dt="2021-04-16T08:19:11.197" v="2587" actId="20577"/>
          <ac:spMkLst>
            <pc:docMk/>
            <pc:sldMk cId="1900874257" sldId="271"/>
            <ac:spMk id="4" creationId="{7F0485C5-FE62-444A-BF3A-7845BFCA93D4}"/>
          </ac:spMkLst>
        </pc:spChg>
      </pc:sldChg>
      <pc:sldChg chg="modSp new mod ord">
        <pc:chgData name="Cristian Chilipirea" userId="34ab170da5908fc4" providerId="LiveId" clId="{16866D2B-D27C-4E2B-945A-C1F589033BFF}" dt="2021-04-16T07:07:45.426" v="1946" actId="27636"/>
        <pc:sldMkLst>
          <pc:docMk/>
          <pc:sldMk cId="3774233059" sldId="272"/>
        </pc:sldMkLst>
        <pc:spChg chg="mod">
          <ac:chgData name="Cristian Chilipirea" userId="34ab170da5908fc4" providerId="LiveId" clId="{16866D2B-D27C-4E2B-945A-C1F589033BFF}" dt="2021-04-16T05:43:00.586" v="747" actId="20577"/>
          <ac:spMkLst>
            <pc:docMk/>
            <pc:sldMk cId="3774233059" sldId="272"/>
            <ac:spMk id="3" creationId="{F4E685D4-8164-43B3-9192-8046828A26AF}"/>
          </ac:spMkLst>
        </pc:spChg>
        <pc:spChg chg="mod">
          <ac:chgData name="Cristian Chilipirea" userId="34ab170da5908fc4" providerId="LiveId" clId="{16866D2B-D27C-4E2B-945A-C1F589033BFF}" dt="2021-04-16T07:07:45.426" v="1946" actId="27636"/>
          <ac:spMkLst>
            <pc:docMk/>
            <pc:sldMk cId="3774233059" sldId="272"/>
            <ac:spMk id="4" creationId="{2874C758-F00E-42A9-8E10-FA2F57E6817A}"/>
          </ac:spMkLst>
        </pc:spChg>
      </pc:sldChg>
      <pc:sldChg chg="modSp new mod">
        <pc:chgData name="Cristian Chilipirea" userId="34ab170da5908fc4" providerId="LiveId" clId="{16866D2B-D27C-4E2B-945A-C1F589033BFF}" dt="2021-04-16T05:53:36.561" v="1271" actId="20577"/>
        <pc:sldMkLst>
          <pc:docMk/>
          <pc:sldMk cId="3075521024" sldId="273"/>
        </pc:sldMkLst>
        <pc:spChg chg="mod">
          <ac:chgData name="Cristian Chilipirea" userId="34ab170da5908fc4" providerId="LiveId" clId="{16866D2B-D27C-4E2B-945A-C1F589033BFF}" dt="2021-04-16T05:44:30.764" v="781" actId="790"/>
          <ac:spMkLst>
            <pc:docMk/>
            <pc:sldMk cId="3075521024" sldId="273"/>
            <ac:spMk id="3" creationId="{920D061B-81B4-46F1-B61C-49DF229917DB}"/>
          </ac:spMkLst>
        </pc:spChg>
        <pc:spChg chg="mod">
          <ac:chgData name="Cristian Chilipirea" userId="34ab170da5908fc4" providerId="LiveId" clId="{16866D2B-D27C-4E2B-945A-C1F589033BFF}" dt="2021-04-16T05:53:36.561" v="1271" actId="20577"/>
          <ac:spMkLst>
            <pc:docMk/>
            <pc:sldMk cId="3075521024" sldId="273"/>
            <ac:spMk id="4" creationId="{72805621-739A-4839-84ED-ABF35D3093AA}"/>
          </ac:spMkLst>
        </pc:spChg>
      </pc:sldChg>
      <pc:sldChg chg="modSp new mod ord">
        <pc:chgData name="Cristian Chilipirea" userId="34ab170da5908fc4" providerId="LiveId" clId="{16866D2B-D27C-4E2B-945A-C1F589033BFF}" dt="2021-04-16T07:37:21.093" v="2062" actId="20577"/>
        <pc:sldMkLst>
          <pc:docMk/>
          <pc:sldMk cId="2880212952" sldId="274"/>
        </pc:sldMkLst>
        <pc:spChg chg="mod">
          <ac:chgData name="Cristian Chilipirea" userId="34ab170da5908fc4" providerId="LiveId" clId="{16866D2B-D27C-4E2B-945A-C1F589033BFF}" dt="2021-04-16T05:45:46.980" v="855" actId="20577"/>
          <ac:spMkLst>
            <pc:docMk/>
            <pc:sldMk cId="2880212952" sldId="274"/>
            <ac:spMk id="3" creationId="{AE222BEA-F2EB-4E82-AE5D-91C5503FCD54}"/>
          </ac:spMkLst>
        </pc:spChg>
        <pc:spChg chg="mod">
          <ac:chgData name="Cristian Chilipirea" userId="34ab170da5908fc4" providerId="LiveId" clId="{16866D2B-D27C-4E2B-945A-C1F589033BFF}" dt="2021-04-16T07:37:21.093" v="2062" actId="20577"/>
          <ac:spMkLst>
            <pc:docMk/>
            <pc:sldMk cId="2880212952" sldId="274"/>
            <ac:spMk id="4" creationId="{229E43AF-43FF-4A47-ACE0-A235657676D3}"/>
          </ac:spMkLst>
        </pc:spChg>
      </pc:sldChg>
      <pc:sldChg chg="addSp delSp modSp new mod">
        <pc:chgData name="Cristian Chilipirea" userId="34ab170da5908fc4" providerId="LiveId" clId="{16866D2B-D27C-4E2B-945A-C1F589033BFF}" dt="2021-04-16T05:50:03.524" v="1097" actId="1076"/>
        <pc:sldMkLst>
          <pc:docMk/>
          <pc:sldMk cId="2984278992" sldId="275"/>
        </pc:sldMkLst>
        <pc:spChg chg="mod">
          <ac:chgData name="Cristian Chilipirea" userId="34ab170da5908fc4" providerId="LiveId" clId="{16866D2B-D27C-4E2B-945A-C1F589033BFF}" dt="2021-04-16T05:49:47.965" v="1092" actId="20577"/>
          <ac:spMkLst>
            <pc:docMk/>
            <pc:sldMk cId="2984278992" sldId="275"/>
            <ac:spMk id="3" creationId="{AA39F38C-E523-40C6-9904-FF4838DDC3E0}"/>
          </ac:spMkLst>
        </pc:spChg>
        <pc:spChg chg="del">
          <ac:chgData name="Cristian Chilipirea" userId="34ab170da5908fc4" providerId="LiveId" clId="{16866D2B-D27C-4E2B-945A-C1F589033BFF}" dt="2021-04-16T05:49:58.565" v="1093" actId="478"/>
          <ac:spMkLst>
            <pc:docMk/>
            <pc:sldMk cId="2984278992" sldId="275"/>
            <ac:spMk id="4" creationId="{DEC50217-6DB5-41EA-B9B0-E7FFB1BAAD78}"/>
          </ac:spMkLst>
        </pc:spChg>
        <pc:picChg chg="add mod">
          <ac:chgData name="Cristian Chilipirea" userId="34ab170da5908fc4" providerId="LiveId" clId="{16866D2B-D27C-4E2B-945A-C1F589033BFF}" dt="2021-04-16T05:50:03.524" v="1097" actId="1076"/>
          <ac:picMkLst>
            <pc:docMk/>
            <pc:sldMk cId="2984278992" sldId="275"/>
            <ac:picMk id="6" creationId="{7576E8C3-E4B8-4674-BBD0-B7B52C9FE2F6}"/>
          </ac:picMkLst>
        </pc:picChg>
      </pc:sldChg>
      <pc:sldChg chg="modSp new mod ord">
        <pc:chgData name="Cristian Chilipirea" userId="34ab170da5908fc4" providerId="LiveId" clId="{16866D2B-D27C-4E2B-945A-C1F589033BFF}" dt="2021-04-16T06:12:56.484" v="1672"/>
        <pc:sldMkLst>
          <pc:docMk/>
          <pc:sldMk cId="1741037359" sldId="276"/>
        </pc:sldMkLst>
        <pc:spChg chg="mod">
          <ac:chgData name="Cristian Chilipirea" userId="34ab170da5908fc4" providerId="LiveId" clId="{16866D2B-D27C-4E2B-945A-C1F589033BFF}" dt="2021-04-16T06:04:38.839" v="1431" actId="20577"/>
          <ac:spMkLst>
            <pc:docMk/>
            <pc:sldMk cId="1741037359" sldId="276"/>
            <ac:spMk id="3" creationId="{A2911F58-F420-4FC4-837D-823C4D4E43F4}"/>
          </ac:spMkLst>
        </pc:spChg>
        <pc:spChg chg="mod">
          <ac:chgData name="Cristian Chilipirea" userId="34ab170da5908fc4" providerId="LiveId" clId="{16866D2B-D27C-4E2B-945A-C1F589033BFF}" dt="2021-04-16T06:06:36.555" v="1670" actId="20577"/>
          <ac:spMkLst>
            <pc:docMk/>
            <pc:sldMk cId="1741037359" sldId="276"/>
            <ac:spMk id="4" creationId="{83D67720-BE5B-4F31-A8F3-9C87066046EB}"/>
          </ac:spMkLst>
        </pc:spChg>
      </pc:sldChg>
      <pc:sldChg chg="addSp delSp modSp new del mod">
        <pc:chgData name="Cristian Chilipirea" userId="34ab170da5908fc4" providerId="LiveId" clId="{16866D2B-D27C-4E2B-945A-C1F589033BFF}" dt="2021-04-17T07:20:05.282" v="2589" actId="47"/>
        <pc:sldMkLst>
          <pc:docMk/>
          <pc:sldMk cId="4066707773" sldId="277"/>
        </pc:sldMkLst>
        <pc:spChg chg="mod">
          <ac:chgData name="Cristian Chilipirea" userId="34ab170da5908fc4" providerId="LiveId" clId="{16866D2B-D27C-4E2B-945A-C1F589033BFF}" dt="2021-04-16T07:09:49.764" v="1967" actId="20577"/>
          <ac:spMkLst>
            <pc:docMk/>
            <pc:sldMk cId="4066707773" sldId="277"/>
            <ac:spMk id="3" creationId="{F4661560-4FBA-42AD-B2A4-2CD41AD13A5B}"/>
          </ac:spMkLst>
        </pc:spChg>
        <pc:spChg chg="del">
          <ac:chgData name="Cristian Chilipirea" userId="34ab170da5908fc4" providerId="LiveId" clId="{16866D2B-D27C-4E2B-945A-C1F589033BFF}" dt="2021-04-16T07:09:40.216" v="1948" actId="478"/>
          <ac:spMkLst>
            <pc:docMk/>
            <pc:sldMk cId="4066707773" sldId="277"/>
            <ac:spMk id="4" creationId="{D595A2AD-B6B3-4E92-A59A-C516425A5C0E}"/>
          </ac:spMkLst>
        </pc:spChg>
        <pc:spChg chg="add mod">
          <ac:chgData name="Cristian Chilipirea" userId="34ab170da5908fc4" providerId="LiveId" clId="{16866D2B-D27C-4E2B-945A-C1F589033BFF}" dt="2021-04-16T07:10:21.384" v="1997" actId="1076"/>
          <ac:spMkLst>
            <pc:docMk/>
            <pc:sldMk cId="4066707773" sldId="277"/>
            <ac:spMk id="7" creationId="{38C7C9A8-1D3E-4F84-9C19-7FACB6F4C1F1}"/>
          </ac:spMkLst>
        </pc:spChg>
        <pc:picChg chg="add mod">
          <ac:chgData name="Cristian Chilipirea" userId="34ab170da5908fc4" providerId="LiveId" clId="{16866D2B-D27C-4E2B-945A-C1F589033BFF}" dt="2021-04-16T07:10:23.397" v="1998" actId="14100"/>
          <ac:picMkLst>
            <pc:docMk/>
            <pc:sldMk cId="4066707773" sldId="277"/>
            <ac:picMk id="6" creationId="{4A81933F-5DDA-4FE1-B0AE-3C01CA7F20F0}"/>
          </ac:picMkLst>
        </pc:picChg>
      </pc:sldChg>
      <pc:sldChg chg="addSp delSp modSp new mod">
        <pc:chgData name="Cristian Chilipirea" userId="34ab170da5908fc4" providerId="LiveId" clId="{16866D2B-D27C-4E2B-945A-C1F589033BFF}" dt="2021-04-16T07:16:21.435" v="2041" actId="14100"/>
        <pc:sldMkLst>
          <pc:docMk/>
          <pc:sldMk cId="1286030149" sldId="278"/>
        </pc:sldMkLst>
        <pc:spChg chg="mod">
          <ac:chgData name="Cristian Chilipirea" userId="34ab170da5908fc4" providerId="LiveId" clId="{16866D2B-D27C-4E2B-945A-C1F589033BFF}" dt="2021-04-16T07:15:35.400" v="2021" actId="20577"/>
          <ac:spMkLst>
            <pc:docMk/>
            <pc:sldMk cId="1286030149" sldId="278"/>
            <ac:spMk id="3" creationId="{FCBAA869-4AE5-41DB-B401-B36116293B29}"/>
          </ac:spMkLst>
        </pc:spChg>
        <pc:spChg chg="del">
          <ac:chgData name="Cristian Chilipirea" userId="34ab170da5908fc4" providerId="LiveId" clId="{16866D2B-D27C-4E2B-945A-C1F589033BFF}" dt="2021-04-16T07:15:37.975" v="2022" actId="478"/>
          <ac:spMkLst>
            <pc:docMk/>
            <pc:sldMk cId="1286030149" sldId="278"/>
            <ac:spMk id="4" creationId="{58C11CCC-8607-47B5-BF76-D7359224D377}"/>
          </ac:spMkLst>
        </pc:spChg>
        <pc:spChg chg="add mod">
          <ac:chgData name="Cristian Chilipirea" userId="34ab170da5908fc4" providerId="LiveId" clId="{16866D2B-D27C-4E2B-945A-C1F589033BFF}" dt="2021-04-16T07:16:18.089" v="2040" actId="1076"/>
          <ac:spMkLst>
            <pc:docMk/>
            <pc:sldMk cId="1286030149" sldId="278"/>
            <ac:spMk id="7" creationId="{332D060D-1461-43DC-BB96-3806C681F07B}"/>
          </ac:spMkLst>
        </pc:spChg>
        <pc:picChg chg="add mod">
          <ac:chgData name="Cristian Chilipirea" userId="34ab170da5908fc4" providerId="LiveId" clId="{16866D2B-D27C-4E2B-945A-C1F589033BFF}" dt="2021-04-16T07:16:21.435" v="2041" actId="14100"/>
          <ac:picMkLst>
            <pc:docMk/>
            <pc:sldMk cId="1286030149" sldId="278"/>
            <ac:picMk id="6" creationId="{05378A94-5310-48C2-891D-94F2BDFF7360}"/>
          </ac:picMkLst>
        </pc:picChg>
      </pc:sldChg>
      <pc:sldChg chg="modSp new mod">
        <pc:chgData name="Cristian Chilipirea" userId="34ab170da5908fc4" providerId="LiveId" clId="{16866D2B-D27C-4E2B-945A-C1F589033BFF}" dt="2021-04-16T08:03:16.488" v="2391" actId="6549"/>
        <pc:sldMkLst>
          <pc:docMk/>
          <pc:sldMk cId="4098209485" sldId="279"/>
        </pc:sldMkLst>
        <pc:spChg chg="mod">
          <ac:chgData name="Cristian Chilipirea" userId="34ab170da5908fc4" providerId="LiveId" clId="{16866D2B-D27C-4E2B-945A-C1F589033BFF}" dt="2021-04-16T07:55:04.427" v="2089" actId="20577"/>
          <ac:spMkLst>
            <pc:docMk/>
            <pc:sldMk cId="4098209485" sldId="279"/>
            <ac:spMk id="3" creationId="{FCEA94F5-1530-4368-98CC-63D31C0DF353}"/>
          </ac:spMkLst>
        </pc:spChg>
        <pc:spChg chg="mod">
          <ac:chgData name="Cristian Chilipirea" userId="34ab170da5908fc4" providerId="LiveId" clId="{16866D2B-D27C-4E2B-945A-C1F589033BFF}" dt="2021-04-16T08:03:16.488" v="2391" actId="6549"/>
          <ac:spMkLst>
            <pc:docMk/>
            <pc:sldMk cId="4098209485" sldId="279"/>
            <ac:spMk id="4" creationId="{CA7B8246-60E9-4543-A866-FE3492BCE768}"/>
          </ac:spMkLst>
        </pc:spChg>
      </pc:sldChg>
      <pc:sldChg chg="modSp new mod">
        <pc:chgData name="Cristian Chilipirea" userId="34ab170da5908fc4" providerId="LiveId" clId="{16866D2B-D27C-4E2B-945A-C1F589033BFF}" dt="2021-04-16T08:04:13.509" v="2535" actId="20577"/>
        <pc:sldMkLst>
          <pc:docMk/>
          <pc:sldMk cId="1225194702" sldId="280"/>
        </pc:sldMkLst>
        <pc:spChg chg="mod">
          <ac:chgData name="Cristian Chilipirea" userId="34ab170da5908fc4" providerId="LiveId" clId="{16866D2B-D27C-4E2B-945A-C1F589033BFF}" dt="2021-04-16T07:58:12.674" v="2214" actId="20577"/>
          <ac:spMkLst>
            <pc:docMk/>
            <pc:sldMk cId="1225194702" sldId="280"/>
            <ac:spMk id="3" creationId="{1F051023-E099-4069-B969-0415114E0E7B}"/>
          </ac:spMkLst>
        </pc:spChg>
        <pc:spChg chg="mod">
          <ac:chgData name="Cristian Chilipirea" userId="34ab170da5908fc4" providerId="LiveId" clId="{16866D2B-D27C-4E2B-945A-C1F589033BFF}" dt="2021-04-16T08:04:13.509" v="2535" actId="20577"/>
          <ac:spMkLst>
            <pc:docMk/>
            <pc:sldMk cId="1225194702" sldId="280"/>
            <ac:spMk id="4" creationId="{FED345D3-8BF1-482D-857B-B7695E454EDB}"/>
          </ac:spMkLst>
        </pc:spChg>
      </pc:sldChg>
      <pc:sldChg chg="modSp new mod">
        <pc:chgData name="Cristian Chilipirea" userId="34ab170da5908fc4" providerId="LiveId" clId="{16866D2B-D27C-4E2B-945A-C1F589033BFF}" dt="2021-04-16T08:04:32.074" v="2546" actId="20577"/>
        <pc:sldMkLst>
          <pc:docMk/>
          <pc:sldMk cId="1105455059" sldId="281"/>
        </pc:sldMkLst>
        <pc:spChg chg="mod">
          <ac:chgData name="Cristian Chilipirea" userId="34ab170da5908fc4" providerId="LiveId" clId="{16866D2B-D27C-4E2B-945A-C1F589033BFF}" dt="2021-04-16T07:58:07.375" v="2200" actId="20577"/>
          <ac:spMkLst>
            <pc:docMk/>
            <pc:sldMk cId="1105455059" sldId="281"/>
            <ac:spMk id="3" creationId="{A3E9171A-A657-4D54-8135-91FA17EBF8A0}"/>
          </ac:spMkLst>
        </pc:spChg>
        <pc:spChg chg="mod">
          <ac:chgData name="Cristian Chilipirea" userId="34ab170da5908fc4" providerId="LiveId" clId="{16866D2B-D27C-4E2B-945A-C1F589033BFF}" dt="2021-04-16T08:04:32.074" v="2546" actId="20577"/>
          <ac:spMkLst>
            <pc:docMk/>
            <pc:sldMk cId="1105455059" sldId="281"/>
            <ac:spMk id="4" creationId="{E8D2A2DC-0F77-4805-A071-6AEB0F4CBD21}"/>
          </ac:spMkLst>
        </pc:spChg>
      </pc:sldChg>
      <pc:sldChg chg="del">
        <pc:chgData name="Cristian Chilipirea" userId="34ab170da5908fc4" providerId="LiveId" clId="{16866D2B-D27C-4E2B-945A-C1F589033BFF}" dt="2021-04-15T20:14:24.339" v="0" actId="47"/>
        <pc:sldMkLst>
          <pc:docMk/>
          <pc:sldMk cId="3048835138" sldId="571"/>
        </pc:sldMkLst>
      </pc:sldChg>
    </pc:docChg>
  </pc:docChgLst>
  <pc:docChgLst>
    <pc:chgData name="Cristian Chilipirea" userId="34ab170da5908fc4" providerId="LiveId" clId="{DA2A5D75-B850-49AF-B068-855F95E702F7}"/>
    <pc:docChg chg="custSel addSld delSld modSld">
      <pc:chgData name="Cristian Chilipirea" userId="34ab170da5908fc4" providerId="LiveId" clId="{DA2A5D75-B850-49AF-B068-855F95E702F7}" dt="2021-11-01T14:27:21.160" v="133" actId="1076"/>
      <pc:docMkLst>
        <pc:docMk/>
      </pc:docMkLst>
      <pc:sldChg chg="modSp mod">
        <pc:chgData name="Cristian Chilipirea" userId="34ab170da5908fc4" providerId="LiveId" clId="{DA2A5D75-B850-49AF-B068-855F95E702F7}" dt="2021-11-01T14:14:47.873" v="0"/>
        <pc:sldMkLst>
          <pc:docMk/>
          <pc:sldMk cId="736295071" sldId="256"/>
        </pc:sldMkLst>
        <pc:spChg chg="mod">
          <ac:chgData name="Cristian Chilipirea" userId="34ab170da5908fc4" providerId="LiveId" clId="{DA2A5D75-B850-49AF-B068-855F95E702F7}" dt="2021-11-01T14:14:47.873" v="0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del mod">
        <pc:chgData name="Cristian Chilipirea" userId="34ab170da5908fc4" providerId="LiveId" clId="{DA2A5D75-B850-49AF-B068-855F95E702F7}" dt="2021-11-01T14:16:47.417" v="13" actId="120"/>
        <pc:sldMkLst>
          <pc:docMk/>
          <pc:sldMk cId="3711501159" sldId="265"/>
        </pc:sldMkLst>
        <pc:spChg chg="mod">
          <ac:chgData name="Cristian Chilipirea" userId="34ab170da5908fc4" providerId="LiveId" clId="{DA2A5D75-B850-49AF-B068-855F95E702F7}" dt="2021-11-01T14:16:20.842" v="12" actId="207"/>
          <ac:spMkLst>
            <pc:docMk/>
            <pc:sldMk cId="3711501159" sldId="265"/>
            <ac:spMk id="2" creationId="{00000000-0000-0000-0000-000000000000}"/>
          </ac:spMkLst>
        </pc:spChg>
        <pc:spChg chg="mod">
          <ac:chgData name="Cristian Chilipirea" userId="34ab170da5908fc4" providerId="LiveId" clId="{DA2A5D75-B850-49AF-B068-855F95E702F7}" dt="2021-11-01T14:16:47.417" v="13" actId="120"/>
          <ac:spMkLst>
            <pc:docMk/>
            <pc:sldMk cId="3711501159" sldId="265"/>
            <ac:spMk id="7" creationId="{B6454001-9D53-4CFE-B618-C99B3A737EAB}"/>
          </ac:spMkLst>
        </pc:spChg>
        <pc:spChg chg="mod">
          <ac:chgData name="Cristian Chilipirea" userId="34ab170da5908fc4" providerId="LiveId" clId="{DA2A5D75-B850-49AF-B068-855F95E702F7}" dt="2021-11-01T14:16:20.842" v="12" actId="207"/>
          <ac:spMkLst>
            <pc:docMk/>
            <pc:sldMk cId="3711501159" sldId="265"/>
            <ac:spMk id="15" creationId="{00000000-0000-0000-0000-00000000000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060141615" sldId="26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13156644" sldId="26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107452404" sldId="26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81136299" sldId="26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120009218" sldId="27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85819718" sldId="27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32303333" sldId="27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70739824" sldId="27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272350980" sldId="27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041594621" sldId="27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664608324" sldId="27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54172847" sldId="27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60007967" sldId="27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583330950" sldId="279"/>
        </pc:sldMkLst>
      </pc:sldChg>
      <pc:sldChg chg="modSp add mod">
        <pc:chgData name="Cristian Chilipirea" userId="34ab170da5908fc4" providerId="LiveId" clId="{DA2A5D75-B850-49AF-B068-855F95E702F7}" dt="2021-11-01T14:26:23.614" v="115" actId="120"/>
        <pc:sldMkLst>
          <pc:docMk/>
          <pc:sldMk cId="3245142869" sldId="343"/>
        </pc:sldMkLst>
        <pc:spChg chg="mod">
          <ac:chgData name="Cristian Chilipirea" userId="34ab170da5908fc4" providerId="LiveId" clId="{DA2A5D75-B850-49AF-B068-855F95E702F7}" dt="2021-11-01T14:15:11.630" v="3" actId="27636"/>
          <ac:spMkLst>
            <pc:docMk/>
            <pc:sldMk cId="3245142869" sldId="343"/>
            <ac:spMk id="2" creationId="{00000000-0000-0000-0000-000000000000}"/>
          </ac:spMkLst>
        </pc:spChg>
        <pc:spChg chg="mod">
          <ac:chgData name="Cristian Chilipirea" userId="34ab170da5908fc4" providerId="LiveId" clId="{DA2A5D75-B850-49AF-B068-855F95E702F7}" dt="2021-11-01T14:26:23.614" v="115" actId="120"/>
          <ac:spMkLst>
            <pc:docMk/>
            <pc:sldMk cId="3245142869" sldId="343"/>
            <ac:spMk id="4" creationId="{F3F59110-C5D8-4B29-ADA2-E4F3F7C1906B}"/>
          </ac:spMkLst>
        </pc:spChg>
      </pc:sldChg>
      <pc:sldChg chg="modSp add mod">
        <pc:chgData name="Cristian Chilipirea" userId="34ab170da5908fc4" providerId="LiveId" clId="{DA2A5D75-B850-49AF-B068-855F95E702F7}" dt="2021-11-01T14:26:27.874" v="116" actId="120"/>
        <pc:sldMkLst>
          <pc:docMk/>
          <pc:sldMk cId="3747273708" sldId="344"/>
        </pc:sldMkLst>
        <pc:spChg chg="mod">
          <ac:chgData name="Cristian Chilipirea" userId="34ab170da5908fc4" providerId="LiveId" clId="{DA2A5D75-B850-49AF-B068-855F95E702F7}" dt="2021-11-01T14:26:27.874" v="116" actId="120"/>
          <ac:spMkLst>
            <pc:docMk/>
            <pc:sldMk cId="3747273708" sldId="344"/>
            <ac:spMk id="3" creationId="{1710C7EC-040E-4A20-BECA-687E3D39E11A}"/>
          </ac:spMkLst>
        </pc:spChg>
      </pc:sldChg>
      <pc:sldChg chg="modSp add mod">
        <pc:chgData name="Cristian Chilipirea" userId="34ab170da5908fc4" providerId="LiveId" clId="{DA2A5D75-B850-49AF-B068-855F95E702F7}" dt="2021-11-01T14:26:31.678" v="117" actId="120"/>
        <pc:sldMkLst>
          <pc:docMk/>
          <pc:sldMk cId="4069242478" sldId="345"/>
        </pc:sldMkLst>
        <pc:spChg chg="mod">
          <ac:chgData name="Cristian Chilipirea" userId="34ab170da5908fc4" providerId="LiveId" clId="{DA2A5D75-B850-49AF-B068-855F95E702F7}" dt="2021-11-01T14:15:11.645" v="4" actId="27636"/>
          <ac:spMkLst>
            <pc:docMk/>
            <pc:sldMk cId="4069242478" sldId="345"/>
            <ac:spMk id="2" creationId="{00000000-0000-0000-0000-000000000000}"/>
          </ac:spMkLst>
        </pc:spChg>
        <pc:spChg chg="mod">
          <ac:chgData name="Cristian Chilipirea" userId="34ab170da5908fc4" providerId="LiveId" clId="{DA2A5D75-B850-49AF-B068-855F95E702F7}" dt="2021-11-01T14:26:31.678" v="117" actId="120"/>
          <ac:spMkLst>
            <pc:docMk/>
            <pc:sldMk cId="4069242478" sldId="345"/>
            <ac:spMk id="8" creationId="{955C023E-A170-4252-916C-34AB0C045B2F}"/>
          </ac:spMkLst>
        </pc:spChg>
      </pc:sldChg>
      <pc:sldChg chg="modSp add mod">
        <pc:chgData name="Cristian Chilipirea" userId="34ab170da5908fc4" providerId="LiveId" clId="{DA2A5D75-B850-49AF-B068-855F95E702F7}" dt="2021-11-01T14:26:47.958" v="123" actId="120"/>
        <pc:sldMkLst>
          <pc:docMk/>
          <pc:sldMk cId="927262838" sldId="346"/>
        </pc:sldMkLst>
        <pc:spChg chg="mod">
          <ac:chgData name="Cristian Chilipirea" userId="34ab170da5908fc4" providerId="LiveId" clId="{DA2A5D75-B850-49AF-B068-855F95E702F7}" dt="2021-11-01T14:26:47.958" v="123" actId="120"/>
          <ac:spMkLst>
            <pc:docMk/>
            <pc:sldMk cId="927262838" sldId="346"/>
            <ac:spMk id="3" creationId="{114A8AF5-56F3-426B-B906-501362C0D2E7}"/>
          </ac:spMkLst>
        </pc:spChg>
      </pc:sldChg>
      <pc:sldChg chg="modSp add mod">
        <pc:chgData name="Cristian Chilipirea" userId="34ab170da5908fc4" providerId="LiveId" clId="{DA2A5D75-B850-49AF-B068-855F95E702F7}" dt="2021-11-01T14:26:56.780" v="125" actId="120"/>
        <pc:sldMkLst>
          <pc:docMk/>
          <pc:sldMk cId="2038815033" sldId="347"/>
        </pc:sldMkLst>
        <pc:spChg chg="mod">
          <ac:chgData name="Cristian Chilipirea" userId="34ab170da5908fc4" providerId="LiveId" clId="{DA2A5D75-B850-49AF-B068-855F95E702F7}" dt="2021-11-01T14:26:56.780" v="125" actId="120"/>
          <ac:spMkLst>
            <pc:docMk/>
            <pc:sldMk cId="2038815033" sldId="347"/>
            <ac:spMk id="3" creationId="{761AD192-4A7F-4C07-94FD-447D60AAC7B3}"/>
          </ac:spMkLst>
        </pc:spChg>
        <pc:spChg chg="mod">
          <ac:chgData name="Cristian Chilipirea" userId="34ab170da5908fc4" providerId="LiveId" clId="{DA2A5D75-B850-49AF-B068-855F95E702F7}" dt="2021-11-01T14:26:52.476" v="124" actId="207"/>
          <ac:spMkLst>
            <pc:docMk/>
            <pc:sldMk cId="2038815033" sldId="347"/>
            <ac:spMk id="5" creationId="{00000000-0000-0000-0000-000000000000}"/>
          </ac:spMkLst>
        </pc:spChg>
      </pc:sldChg>
      <pc:sldChg chg="modSp add mod">
        <pc:chgData name="Cristian Chilipirea" userId="34ab170da5908fc4" providerId="LiveId" clId="{DA2A5D75-B850-49AF-B068-855F95E702F7}" dt="2021-11-01T14:27:21.160" v="133" actId="1076"/>
        <pc:sldMkLst>
          <pc:docMk/>
          <pc:sldMk cId="3122929085" sldId="348"/>
        </pc:sldMkLst>
        <pc:spChg chg="mod">
          <ac:chgData name="Cristian Chilipirea" userId="34ab170da5908fc4" providerId="LiveId" clId="{DA2A5D75-B850-49AF-B068-855F95E702F7}" dt="2021-11-01T14:27:01.930" v="126" actId="120"/>
          <ac:spMkLst>
            <pc:docMk/>
            <pc:sldMk cId="3122929085" sldId="348"/>
            <ac:spMk id="3" creationId="{96051D0B-D010-4A50-A255-F22F535F009F}"/>
          </ac:spMkLst>
        </pc:spChg>
        <pc:spChg chg="mod">
          <ac:chgData name="Cristian Chilipirea" userId="34ab170da5908fc4" providerId="LiveId" clId="{DA2A5D75-B850-49AF-B068-855F95E702F7}" dt="2021-11-01T14:27:21.160" v="133" actId="1076"/>
          <ac:spMkLst>
            <pc:docMk/>
            <pc:sldMk cId="3122929085" sldId="348"/>
            <ac:spMk id="4" creationId="{00000000-0000-0000-0000-000000000000}"/>
          </ac:spMkLst>
        </pc:spChg>
      </pc:sldChg>
      <pc:sldChg chg="modSp add mod">
        <pc:chgData name="Cristian Chilipirea" userId="34ab170da5908fc4" providerId="LiveId" clId="{DA2A5D75-B850-49AF-B068-855F95E702F7}" dt="2021-11-01T14:17:37.200" v="24" actId="120"/>
        <pc:sldMkLst>
          <pc:docMk/>
          <pc:sldMk cId="2634395717" sldId="487"/>
        </pc:sldMkLst>
        <pc:spChg chg="mod">
          <ac:chgData name="Cristian Chilipirea" userId="34ab170da5908fc4" providerId="LiveId" clId="{DA2A5D75-B850-49AF-B068-855F95E702F7}" dt="2021-11-01T14:17:37.200" v="24" actId="120"/>
          <ac:spMkLst>
            <pc:docMk/>
            <pc:sldMk cId="2634395717" sldId="487"/>
            <ac:spMk id="3" creationId="{67118D30-C225-4B42-810B-D08B773FCFA1}"/>
          </ac:spMkLst>
        </pc:spChg>
      </pc:sldChg>
      <pc:sldChg chg="modSp add mod">
        <pc:chgData name="Cristian Chilipirea" userId="34ab170da5908fc4" providerId="LiveId" clId="{DA2A5D75-B850-49AF-B068-855F95E702F7}" dt="2021-11-01T14:16:58.427" v="15" actId="120"/>
        <pc:sldMkLst>
          <pc:docMk/>
          <pc:sldMk cId="342032967" sldId="488"/>
        </pc:sldMkLst>
        <pc:spChg chg="mod">
          <ac:chgData name="Cristian Chilipirea" userId="34ab170da5908fc4" providerId="LiveId" clId="{DA2A5D75-B850-49AF-B068-855F95E702F7}" dt="2021-11-01T14:16:58.427" v="15" actId="120"/>
          <ac:spMkLst>
            <pc:docMk/>
            <pc:sldMk cId="342032967" sldId="488"/>
            <ac:spMk id="3" creationId="{AFF99A5B-D1F3-48B5-84FB-28494F669DD7}"/>
          </ac:spMkLst>
        </pc:spChg>
      </pc:sldChg>
      <pc:sldChg chg="modSp add mod">
        <pc:chgData name="Cristian Chilipirea" userId="34ab170da5908fc4" providerId="LiveId" clId="{DA2A5D75-B850-49AF-B068-855F95E702F7}" dt="2021-11-01T14:17:10.193" v="18" actId="120"/>
        <pc:sldMkLst>
          <pc:docMk/>
          <pc:sldMk cId="3496209677" sldId="489"/>
        </pc:sldMkLst>
        <pc:spChg chg="mod">
          <ac:chgData name="Cristian Chilipirea" userId="34ab170da5908fc4" providerId="LiveId" clId="{DA2A5D75-B850-49AF-B068-855F95E702F7}" dt="2021-11-01T14:17:10.193" v="18" actId="120"/>
          <ac:spMkLst>
            <pc:docMk/>
            <pc:sldMk cId="3496209677" sldId="489"/>
            <ac:spMk id="3" creationId="{BAAEFE17-20B3-44AF-ABCE-959E77F06AF4}"/>
          </ac:spMkLst>
        </pc:spChg>
      </pc:sldChg>
      <pc:sldChg chg="modSp add mod">
        <pc:chgData name="Cristian Chilipirea" userId="34ab170da5908fc4" providerId="LiveId" clId="{DA2A5D75-B850-49AF-B068-855F95E702F7}" dt="2021-11-01T14:17:01.954" v="16" actId="120"/>
        <pc:sldMkLst>
          <pc:docMk/>
          <pc:sldMk cId="1250955059" sldId="490"/>
        </pc:sldMkLst>
        <pc:spChg chg="mod">
          <ac:chgData name="Cristian Chilipirea" userId="34ab170da5908fc4" providerId="LiveId" clId="{DA2A5D75-B850-49AF-B068-855F95E702F7}" dt="2021-11-01T14:17:01.954" v="16" actId="120"/>
          <ac:spMkLst>
            <pc:docMk/>
            <pc:sldMk cId="1250955059" sldId="490"/>
            <ac:spMk id="4" creationId="{96103222-B6A1-4765-81F2-B21EDF510F46}"/>
          </ac:spMkLst>
        </pc:spChg>
      </pc:sldChg>
      <pc:sldChg chg="modSp add mod">
        <pc:chgData name="Cristian Chilipirea" userId="34ab170da5908fc4" providerId="LiveId" clId="{DA2A5D75-B850-49AF-B068-855F95E702F7}" dt="2021-11-01T14:17:06.119" v="17" actId="120"/>
        <pc:sldMkLst>
          <pc:docMk/>
          <pc:sldMk cId="3886114093" sldId="491"/>
        </pc:sldMkLst>
        <pc:spChg chg="mod">
          <ac:chgData name="Cristian Chilipirea" userId="34ab170da5908fc4" providerId="LiveId" clId="{DA2A5D75-B850-49AF-B068-855F95E702F7}" dt="2021-11-01T14:17:06.119" v="17" actId="120"/>
          <ac:spMkLst>
            <pc:docMk/>
            <pc:sldMk cId="3886114093" sldId="491"/>
            <ac:spMk id="3" creationId="{AAA88D00-B4B2-44E0-A8FA-8C53990875E5}"/>
          </ac:spMkLst>
        </pc:spChg>
      </pc:sldChg>
      <pc:sldChg chg="modSp add mod">
        <pc:chgData name="Cristian Chilipirea" userId="34ab170da5908fc4" providerId="LiveId" clId="{DA2A5D75-B850-49AF-B068-855F95E702F7}" dt="2021-11-01T14:17:40.842" v="25" actId="120"/>
        <pc:sldMkLst>
          <pc:docMk/>
          <pc:sldMk cId="2857818178" sldId="492"/>
        </pc:sldMkLst>
        <pc:spChg chg="mod">
          <ac:chgData name="Cristian Chilipirea" userId="34ab170da5908fc4" providerId="LiveId" clId="{DA2A5D75-B850-49AF-B068-855F95E702F7}" dt="2021-11-01T14:17:40.842" v="25" actId="120"/>
          <ac:spMkLst>
            <pc:docMk/>
            <pc:sldMk cId="2857818178" sldId="492"/>
            <ac:spMk id="3" creationId="{958297D5-5B85-4506-860D-C744A694E79F}"/>
          </ac:spMkLst>
        </pc:spChg>
      </pc:sldChg>
      <pc:sldChg chg="modSp add mod">
        <pc:chgData name="Cristian Chilipirea" userId="34ab170da5908fc4" providerId="LiveId" clId="{DA2A5D75-B850-49AF-B068-855F95E702F7}" dt="2021-11-01T14:17:44.285" v="26" actId="120"/>
        <pc:sldMkLst>
          <pc:docMk/>
          <pc:sldMk cId="3863573996" sldId="493"/>
        </pc:sldMkLst>
        <pc:spChg chg="mod">
          <ac:chgData name="Cristian Chilipirea" userId="34ab170da5908fc4" providerId="LiveId" clId="{DA2A5D75-B850-49AF-B068-855F95E702F7}" dt="2021-11-01T14:17:44.285" v="26" actId="120"/>
          <ac:spMkLst>
            <pc:docMk/>
            <pc:sldMk cId="3863573996" sldId="493"/>
            <ac:spMk id="3" creationId="{E4D4C560-7240-4664-88B4-A2286F4F9E9C}"/>
          </ac:spMkLst>
        </pc:spChg>
      </pc:sldChg>
      <pc:sldChg chg="modSp add mod">
        <pc:chgData name="Cristian Chilipirea" userId="34ab170da5908fc4" providerId="LiveId" clId="{DA2A5D75-B850-49AF-B068-855F95E702F7}" dt="2021-11-01T14:17:48.494" v="27" actId="120"/>
        <pc:sldMkLst>
          <pc:docMk/>
          <pc:sldMk cId="1961712769" sldId="494"/>
        </pc:sldMkLst>
        <pc:spChg chg="mod">
          <ac:chgData name="Cristian Chilipirea" userId="34ab170da5908fc4" providerId="LiveId" clId="{DA2A5D75-B850-49AF-B068-855F95E702F7}" dt="2021-11-01T14:17:48.494" v="27" actId="120"/>
          <ac:spMkLst>
            <pc:docMk/>
            <pc:sldMk cId="1961712769" sldId="494"/>
            <ac:spMk id="3" creationId="{2DF5A8B0-A3CD-4A42-A224-001D76C2A4D0}"/>
          </ac:spMkLst>
        </pc:spChg>
      </pc:sldChg>
      <pc:sldChg chg="modSp add mod">
        <pc:chgData name="Cristian Chilipirea" userId="34ab170da5908fc4" providerId="LiveId" clId="{DA2A5D75-B850-49AF-B068-855F95E702F7}" dt="2021-11-01T14:17:54.691" v="28" actId="120"/>
        <pc:sldMkLst>
          <pc:docMk/>
          <pc:sldMk cId="333888997" sldId="495"/>
        </pc:sldMkLst>
        <pc:spChg chg="mod">
          <ac:chgData name="Cristian Chilipirea" userId="34ab170da5908fc4" providerId="LiveId" clId="{DA2A5D75-B850-49AF-B068-855F95E702F7}" dt="2021-11-01T14:17:54.691" v="28" actId="120"/>
          <ac:spMkLst>
            <pc:docMk/>
            <pc:sldMk cId="333888997" sldId="495"/>
            <ac:spMk id="3" creationId="{765D7F19-C031-4EAE-A346-5FD97C91BF89}"/>
          </ac:spMkLst>
        </pc:spChg>
      </pc:sldChg>
      <pc:sldChg chg="modSp add mod">
        <pc:chgData name="Cristian Chilipirea" userId="34ab170da5908fc4" providerId="LiveId" clId="{DA2A5D75-B850-49AF-B068-855F95E702F7}" dt="2021-11-01T14:17:58.184" v="29" actId="120"/>
        <pc:sldMkLst>
          <pc:docMk/>
          <pc:sldMk cId="2498226799" sldId="496"/>
        </pc:sldMkLst>
        <pc:spChg chg="mod">
          <ac:chgData name="Cristian Chilipirea" userId="34ab170da5908fc4" providerId="LiveId" clId="{DA2A5D75-B850-49AF-B068-855F95E702F7}" dt="2021-11-01T14:17:58.184" v="29" actId="120"/>
          <ac:spMkLst>
            <pc:docMk/>
            <pc:sldMk cId="2498226799" sldId="496"/>
            <ac:spMk id="3" creationId="{F1A78059-3EE0-45D2-98D4-8B8EAF0A25DC}"/>
          </ac:spMkLst>
        </pc:spChg>
      </pc:sldChg>
      <pc:sldChg chg="modSp add mod">
        <pc:chgData name="Cristian Chilipirea" userId="34ab170da5908fc4" providerId="LiveId" clId="{DA2A5D75-B850-49AF-B068-855F95E702F7}" dt="2021-11-01T14:18:01.289" v="30" actId="120"/>
        <pc:sldMkLst>
          <pc:docMk/>
          <pc:sldMk cId="1526653124" sldId="497"/>
        </pc:sldMkLst>
        <pc:spChg chg="mod">
          <ac:chgData name="Cristian Chilipirea" userId="34ab170da5908fc4" providerId="LiveId" clId="{DA2A5D75-B850-49AF-B068-855F95E702F7}" dt="2021-11-01T14:18:01.289" v="30" actId="120"/>
          <ac:spMkLst>
            <pc:docMk/>
            <pc:sldMk cId="1526653124" sldId="497"/>
            <ac:spMk id="3" creationId="{F6764418-5603-4AAE-8C1D-4283732D4DF4}"/>
          </ac:spMkLst>
        </pc:spChg>
      </pc:sldChg>
      <pc:sldChg chg="modSp add mod">
        <pc:chgData name="Cristian Chilipirea" userId="34ab170da5908fc4" providerId="LiveId" clId="{DA2A5D75-B850-49AF-B068-855F95E702F7}" dt="2021-11-01T14:18:16.799" v="34" actId="120"/>
        <pc:sldMkLst>
          <pc:docMk/>
          <pc:sldMk cId="4046978411" sldId="498"/>
        </pc:sldMkLst>
        <pc:spChg chg="mod">
          <ac:chgData name="Cristian Chilipirea" userId="34ab170da5908fc4" providerId="LiveId" clId="{DA2A5D75-B850-49AF-B068-855F95E702F7}" dt="2021-11-01T14:18:16.799" v="34" actId="120"/>
          <ac:spMkLst>
            <pc:docMk/>
            <pc:sldMk cId="4046978411" sldId="498"/>
            <ac:spMk id="3" creationId="{6B2D51AA-978C-42BC-9B2F-4A90BCE3BD76}"/>
          </ac:spMkLst>
        </pc:spChg>
      </pc:sldChg>
      <pc:sldChg chg="modSp add mod">
        <pc:chgData name="Cristian Chilipirea" userId="34ab170da5908fc4" providerId="LiveId" clId="{DA2A5D75-B850-49AF-B068-855F95E702F7}" dt="2021-11-01T14:18:20.549" v="35" actId="120"/>
        <pc:sldMkLst>
          <pc:docMk/>
          <pc:sldMk cId="1394641541" sldId="499"/>
        </pc:sldMkLst>
        <pc:spChg chg="mod">
          <ac:chgData name="Cristian Chilipirea" userId="34ab170da5908fc4" providerId="LiveId" clId="{DA2A5D75-B850-49AF-B068-855F95E702F7}" dt="2021-11-01T14:18:20.549" v="35" actId="120"/>
          <ac:spMkLst>
            <pc:docMk/>
            <pc:sldMk cId="1394641541" sldId="499"/>
            <ac:spMk id="3" creationId="{6DC7F911-68E8-40F3-A92C-FAE49A9FCDF5}"/>
          </ac:spMkLst>
        </pc:spChg>
      </pc:sldChg>
      <pc:sldChg chg="modSp add mod">
        <pc:chgData name="Cristian Chilipirea" userId="34ab170da5908fc4" providerId="LiveId" clId="{DA2A5D75-B850-49AF-B068-855F95E702F7}" dt="2021-11-01T14:18:24.477" v="36" actId="120"/>
        <pc:sldMkLst>
          <pc:docMk/>
          <pc:sldMk cId="1433468797" sldId="500"/>
        </pc:sldMkLst>
        <pc:spChg chg="mod">
          <ac:chgData name="Cristian Chilipirea" userId="34ab170da5908fc4" providerId="LiveId" clId="{DA2A5D75-B850-49AF-B068-855F95E702F7}" dt="2021-11-01T14:18:24.477" v="36" actId="120"/>
          <ac:spMkLst>
            <pc:docMk/>
            <pc:sldMk cId="1433468797" sldId="500"/>
            <ac:spMk id="3" creationId="{27435355-E34B-4C8E-AB08-43A6DCB1A3E6}"/>
          </ac:spMkLst>
        </pc:spChg>
      </pc:sldChg>
      <pc:sldChg chg="modSp add mod">
        <pc:chgData name="Cristian Chilipirea" userId="34ab170da5908fc4" providerId="LiveId" clId="{DA2A5D75-B850-49AF-B068-855F95E702F7}" dt="2021-11-01T14:18:29.564" v="37" actId="120"/>
        <pc:sldMkLst>
          <pc:docMk/>
          <pc:sldMk cId="2511318372" sldId="501"/>
        </pc:sldMkLst>
        <pc:spChg chg="mod">
          <ac:chgData name="Cristian Chilipirea" userId="34ab170da5908fc4" providerId="LiveId" clId="{DA2A5D75-B850-49AF-B068-855F95E702F7}" dt="2021-11-01T14:18:29.564" v="37" actId="120"/>
          <ac:spMkLst>
            <pc:docMk/>
            <pc:sldMk cId="2511318372" sldId="501"/>
            <ac:spMk id="3" creationId="{3927C1A3-D28C-462E-A9C9-DF0FB6462D4F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179478191" sldId="502"/>
        </pc:sldMkLst>
      </pc:sldChg>
      <pc:sldChg chg="modSp add mod">
        <pc:chgData name="Cristian Chilipirea" userId="34ab170da5908fc4" providerId="LiveId" clId="{DA2A5D75-B850-49AF-B068-855F95E702F7}" dt="2021-11-01T14:18:33.169" v="38" actId="120"/>
        <pc:sldMkLst>
          <pc:docMk/>
          <pc:sldMk cId="4217530091" sldId="502"/>
        </pc:sldMkLst>
        <pc:spChg chg="mod">
          <ac:chgData name="Cristian Chilipirea" userId="34ab170da5908fc4" providerId="LiveId" clId="{DA2A5D75-B850-49AF-B068-855F95E702F7}" dt="2021-11-01T14:18:33.169" v="38" actId="120"/>
          <ac:spMkLst>
            <pc:docMk/>
            <pc:sldMk cId="4217530091" sldId="502"/>
            <ac:spMk id="3" creationId="{70BE751E-35F2-4A87-9712-452961F51AC4}"/>
          </ac:spMkLst>
        </pc:spChg>
      </pc:sldChg>
      <pc:sldChg chg="modSp add mod">
        <pc:chgData name="Cristian Chilipirea" userId="34ab170da5908fc4" providerId="LiveId" clId="{DA2A5D75-B850-49AF-B068-855F95E702F7}" dt="2021-11-01T14:18:40.931" v="39" actId="120"/>
        <pc:sldMkLst>
          <pc:docMk/>
          <pc:sldMk cId="2959140531" sldId="503"/>
        </pc:sldMkLst>
        <pc:spChg chg="mod">
          <ac:chgData name="Cristian Chilipirea" userId="34ab170da5908fc4" providerId="LiveId" clId="{DA2A5D75-B850-49AF-B068-855F95E702F7}" dt="2021-11-01T14:18:40.931" v="39" actId="120"/>
          <ac:spMkLst>
            <pc:docMk/>
            <pc:sldMk cId="2959140531" sldId="503"/>
            <ac:spMk id="3" creationId="{12350618-0511-4A76-A9EB-1DA33AC1AD2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18951105" sldId="50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318551832" sldId="504"/>
        </pc:sldMkLst>
      </pc:sldChg>
      <pc:sldChg chg="modSp add mod">
        <pc:chgData name="Cristian Chilipirea" userId="34ab170da5908fc4" providerId="LiveId" clId="{DA2A5D75-B850-49AF-B068-855F95E702F7}" dt="2021-11-01T14:18:44.224" v="40" actId="120"/>
        <pc:sldMkLst>
          <pc:docMk/>
          <pc:sldMk cId="3895851104" sldId="504"/>
        </pc:sldMkLst>
        <pc:spChg chg="mod">
          <ac:chgData name="Cristian Chilipirea" userId="34ab170da5908fc4" providerId="LiveId" clId="{DA2A5D75-B850-49AF-B068-855F95E702F7}" dt="2021-11-01T14:18:44.224" v="40" actId="120"/>
          <ac:spMkLst>
            <pc:docMk/>
            <pc:sldMk cId="3895851104" sldId="504"/>
            <ac:spMk id="3" creationId="{F95A1BE5-3BB5-435D-8199-8F67BE6AA161}"/>
          </ac:spMkLst>
        </pc:spChg>
      </pc:sldChg>
      <pc:sldChg chg="modSp add mod">
        <pc:chgData name="Cristian Chilipirea" userId="34ab170da5908fc4" providerId="LiveId" clId="{DA2A5D75-B850-49AF-B068-855F95E702F7}" dt="2021-11-01T14:18:47.619" v="41" actId="120"/>
        <pc:sldMkLst>
          <pc:docMk/>
          <pc:sldMk cId="331252792" sldId="505"/>
        </pc:sldMkLst>
        <pc:spChg chg="mod">
          <ac:chgData name="Cristian Chilipirea" userId="34ab170da5908fc4" providerId="LiveId" clId="{DA2A5D75-B850-49AF-B068-855F95E702F7}" dt="2021-11-01T14:18:47.619" v="41" actId="120"/>
          <ac:spMkLst>
            <pc:docMk/>
            <pc:sldMk cId="331252792" sldId="505"/>
            <ac:spMk id="3" creationId="{E605E542-BB85-4450-92FA-93CD4C32510C}"/>
          </ac:spMkLst>
        </pc:spChg>
      </pc:sldChg>
      <pc:sldChg chg="modSp add mod">
        <pc:chgData name="Cristian Chilipirea" userId="34ab170da5908fc4" providerId="LiveId" clId="{DA2A5D75-B850-49AF-B068-855F95E702F7}" dt="2021-11-01T14:18:04.863" v="31" actId="120"/>
        <pc:sldMkLst>
          <pc:docMk/>
          <pc:sldMk cId="1102121512" sldId="506"/>
        </pc:sldMkLst>
        <pc:spChg chg="mod">
          <ac:chgData name="Cristian Chilipirea" userId="34ab170da5908fc4" providerId="LiveId" clId="{DA2A5D75-B850-49AF-B068-855F95E702F7}" dt="2021-11-01T14:18:04.863" v="31" actId="120"/>
          <ac:spMkLst>
            <pc:docMk/>
            <pc:sldMk cId="1102121512" sldId="506"/>
            <ac:spMk id="3" creationId="{8849D1F2-9E5D-4906-9E54-6FD11A80F8B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954935263" sldId="50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43301819" sldId="507"/>
        </pc:sldMkLst>
      </pc:sldChg>
      <pc:sldChg chg="modSp add mod">
        <pc:chgData name="Cristian Chilipirea" userId="34ab170da5908fc4" providerId="LiveId" clId="{DA2A5D75-B850-49AF-B068-855F95E702F7}" dt="2021-11-01T14:18:08.486" v="32" actId="120"/>
        <pc:sldMkLst>
          <pc:docMk/>
          <pc:sldMk cId="2912757962" sldId="507"/>
        </pc:sldMkLst>
        <pc:spChg chg="mod">
          <ac:chgData name="Cristian Chilipirea" userId="34ab170da5908fc4" providerId="LiveId" clId="{DA2A5D75-B850-49AF-B068-855F95E702F7}" dt="2021-11-01T14:18:08.486" v="32" actId="120"/>
          <ac:spMkLst>
            <pc:docMk/>
            <pc:sldMk cId="2912757962" sldId="507"/>
            <ac:spMk id="3" creationId="{395FF93A-ABD3-4D21-A7C5-AFAF0DD6CAC7}"/>
          </ac:spMkLst>
        </pc:spChg>
      </pc:sldChg>
      <pc:sldChg chg="modSp add mod">
        <pc:chgData name="Cristian Chilipirea" userId="34ab170da5908fc4" providerId="LiveId" clId="{DA2A5D75-B850-49AF-B068-855F95E702F7}" dt="2021-11-01T14:18:12.503" v="33" actId="120"/>
        <pc:sldMkLst>
          <pc:docMk/>
          <pc:sldMk cId="618018145" sldId="508"/>
        </pc:sldMkLst>
        <pc:spChg chg="mod">
          <ac:chgData name="Cristian Chilipirea" userId="34ab170da5908fc4" providerId="LiveId" clId="{DA2A5D75-B850-49AF-B068-855F95E702F7}" dt="2021-11-01T14:18:12.503" v="33" actId="120"/>
          <ac:spMkLst>
            <pc:docMk/>
            <pc:sldMk cId="618018145" sldId="508"/>
            <ac:spMk id="3" creationId="{0D00382B-554C-4CC5-B4EC-D8E5D5E64E1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538225952" sldId="508"/>
        </pc:sldMkLst>
      </pc:sldChg>
      <pc:sldChg chg="modSp add mod">
        <pc:chgData name="Cristian Chilipirea" userId="34ab170da5908fc4" providerId="LiveId" clId="{DA2A5D75-B850-49AF-B068-855F95E702F7}" dt="2021-11-01T14:17:28.449" v="23" actId="120"/>
        <pc:sldMkLst>
          <pc:docMk/>
          <pc:sldMk cId="2293877220" sldId="509"/>
        </pc:sldMkLst>
        <pc:spChg chg="mod">
          <ac:chgData name="Cristian Chilipirea" userId="34ab170da5908fc4" providerId="LiveId" clId="{DA2A5D75-B850-49AF-B068-855F95E702F7}" dt="2021-11-01T14:17:28.449" v="23" actId="120"/>
          <ac:spMkLst>
            <pc:docMk/>
            <pc:sldMk cId="2293877220" sldId="509"/>
            <ac:spMk id="4" creationId="{22C35880-7915-451E-A9A2-EC68E08C4CA7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37159065" sldId="50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92650189" sldId="51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00928251" sldId="51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9802624" sldId="51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829719932" sldId="513"/>
        </pc:sldMkLst>
      </pc:sldChg>
      <pc:sldChg chg="modSp add mod">
        <pc:chgData name="Cristian Chilipirea" userId="34ab170da5908fc4" providerId="LiveId" clId="{DA2A5D75-B850-49AF-B068-855F95E702F7}" dt="2021-11-01T14:15:58.515" v="11" actId="120"/>
        <pc:sldMkLst>
          <pc:docMk/>
          <pc:sldMk cId="2175342950" sldId="517"/>
        </pc:sldMkLst>
        <pc:spChg chg="mod">
          <ac:chgData name="Cristian Chilipirea" userId="34ab170da5908fc4" providerId="LiveId" clId="{DA2A5D75-B850-49AF-B068-855F95E702F7}" dt="2021-11-01T14:15:58.515" v="11" actId="120"/>
          <ac:spMkLst>
            <pc:docMk/>
            <pc:sldMk cId="2175342950" sldId="517"/>
            <ac:spMk id="3" creationId="{ABEBEDF6-1816-4590-9892-2DF1759B5C7C}"/>
          </ac:spMkLst>
        </pc:spChg>
      </pc:sldChg>
      <pc:sldChg chg="modSp add mod">
        <pc:chgData name="Cristian Chilipirea" userId="34ab170da5908fc4" providerId="LiveId" clId="{DA2A5D75-B850-49AF-B068-855F95E702F7}" dt="2021-11-01T14:19:51.385" v="52" actId="120"/>
        <pc:sldMkLst>
          <pc:docMk/>
          <pc:sldMk cId="588404857" sldId="518"/>
        </pc:sldMkLst>
        <pc:spChg chg="mod">
          <ac:chgData name="Cristian Chilipirea" userId="34ab170da5908fc4" providerId="LiveId" clId="{DA2A5D75-B850-49AF-B068-855F95E702F7}" dt="2021-11-01T14:19:51.385" v="52" actId="120"/>
          <ac:spMkLst>
            <pc:docMk/>
            <pc:sldMk cId="588404857" sldId="518"/>
            <ac:spMk id="3" creationId="{0A9FA8A2-715E-461C-943F-F436B100DBEA}"/>
          </ac:spMkLst>
        </pc:spChg>
      </pc:sldChg>
      <pc:sldChg chg="modSp add mod">
        <pc:chgData name="Cristian Chilipirea" userId="34ab170da5908fc4" providerId="LiveId" clId="{DA2A5D75-B850-49AF-B068-855F95E702F7}" dt="2021-11-01T14:18:52.650" v="42" actId="120"/>
        <pc:sldMkLst>
          <pc:docMk/>
          <pc:sldMk cId="1253624407" sldId="519"/>
        </pc:sldMkLst>
        <pc:spChg chg="mod">
          <ac:chgData name="Cristian Chilipirea" userId="34ab170da5908fc4" providerId="LiveId" clId="{DA2A5D75-B850-49AF-B068-855F95E702F7}" dt="2021-11-01T14:18:52.650" v="42" actId="120"/>
          <ac:spMkLst>
            <pc:docMk/>
            <pc:sldMk cId="1253624407" sldId="519"/>
            <ac:spMk id="4" creationId="{AF84F7E8-392A-47C5-92C7-85A5C4AD619D}"/>
          </ac:spMkLst>
        </pc:spChg>
      </pc:sldChg>
      <pc:sldChg chg="modSp add mod">
        <pc:chgData name="Cristian Chilipirea" userId="34ab170da5908fc4" providerId="LiveId" clId="{DA2A5D75-B850-49AF-B068-855F95E702F7}" dt="2021-11-01T14:19:39.215" v="50" actId="120"/>
        <pc:sldMkLst>
          <pc:docMk/>
          <pc:sldMk cId="2743680621" sldId="520"/>
        </pc:sldMkLst>
        <pc:spChg chg="mod">
          <ac:chgData name="Cristian Chilipirea" userId="34ab170da5908fc4" providerId="LiveId" clId="{DA2A5D75-B850-49AF-B068-855F95E702F7}" dt="2021-11-01T14:19:39.215" v="50" actId="120"/>
          <ac:spMkLst>
            <pc:docMk/>
            <pc:sldMk cId="2743680621" sldId="520"/>
            <ac:spMk id="3" creationId="{35E89A86-C3FF-4AA5-B6CE-9B44D22FD95E}"/>
          </ac:spMkLst>
        </pc:spChg>
      </pc:sldChg>
      <pc:sldChg chg="modSp add mod">
        <pc:chgData name="Cristian Chilipirea" userId="34ab170da5908fc4" providerId="LiveId" clId="{DA2A5D75-B850-49AF-B068-855F95E702F7}" dt="2021-11-01T14:19:08.971" v="44" actId="120"/>
        <pc:sldMkLst>
          <pc:docMk/>
          <pc:sldMk cId="1354638091" sldId="521"/>
        </pc:sldMkLst>
        <pc:spChg chg="mod">
          <ac:chgData name="Cristian Chilipirea" userId="34ab170da5908fc4" providerId="LiveId" clId="{DA2A5D75-B850-49AF-B068-855F95E702F7}" dt="2021-11-01T14:19:08.971" v="44" actId="120"/>
          <ac:spMkLst>
            <pc:docMk/>
            <pc:sldMk cId="1354638091" sldId="521"/>
            <ac:spMk id="3" creationId="{FA223DBE-81BA-4D05-B7E9-4B148538E64F}"/>
          </ac:spMkLst>
        </pc:spChg>
      </pc:sldChg>
      <pc:sldChg chg="modSp add mod">
        <pc:chgData name="Cristian Chilipirea" userId="34ab170da5908fc4" providerId="LiveId" clId="{DA2A5D75-B850-49AF-B068-855F95E702F7}" dt="2021-11-01T14:17:13.703" v="19" actId="120"/>
        <pc:sldMkLst>
          <pc:docMk/>
          <pc:sldMk cId="2315132747" sldId="522"/>
        </pc:sldMkLst>
        <pc:spChg chg="mod">
          <ac:chgData name="Cristian Chilipirea" userId="34ab170da5908fc4" providerId="LiveId" clId="{DA2A5D75-B850-49AF-B068-855F95E702F7}" dt="2021-11-01T14:17:13.703" v="19" actId="120"/>
          <ac:spMkLst>
            <pc:docMk/>
            <pc:sldMk cId="2315132747" sldId="522"/>
            <ac:spMk id="3" creationId="{B7CD7A6B-8001-4658-A78F-0262133DD7D6}"/>
          </ac:spMkLst>
        </pc:spChg>
      </pc:sldChg>
      <pc:sldChg chg="modSp add mod">
        <pc:chgData name="Cristian Chilipirea" userId="34ab170da5908fc4" providerId="LiveId" clId="{DA2A5D75-B850-49AF-B068-855F95E702F7}" dt="2021-11-01T14:17:24.785" v="22" actId="120"/>
        <pc:sldMkLst>
          <pc:docMk/>
          <pc:sldMk cId="1139036297" sldId="523"/>
        </pc:sldMkLst>
        <pc:spChg chg="mod">
          <ac:chgData name="Cristian Chilipirea" userId="34ab170da5908fc4" providerId="LiveId" clId="{DA2A5D75-B850-49AF-B068-855F95E702F7}" dt="2021-11-01T14:17:24.785" v="22" actId="120"/>
          <ac:spMkLst>
            <pc:docMk/>
            <pc:sldMk cId="1139036297" sldId="523"/>
            <ac:spMk id="3" creationId="{0ED86A14-26CA-4D6A-AB3B-7237A664AB36}"/>
          </ac:spMkLst>
        </pc:spChg>
      </pc:sldChg>
      <pc:sldChg chg="modSp add mod">
        <pc:chgData name="Cristian Chilipirea" userId="34ab170da5908fc4" providerId="LiveId" clId="{DA2A5D75-B850-49AF-B068-855F95E702F7}" dt="2021-11-01T14:19:12.813" v="45" actId="120"/>
        <pc:sldMkLst>
          <pc:docMk/>
          <pc:sldMk cId="3734684447" sldId="524"/>
        </pc:sldMkLst>
        <pc:spChg chg="mod">
          <ac:chgData name="Cristian Chilipirea" userId="34ab170da5908fc4" providerId="LiveId" clId="{DA2A5D75-B850-49AF-B068-855F95E702F7}" dt="2021-11-01T14:19:12.813" v="45" actId="120"/>
          <ac:spMkLst>
            <pc:docMk/>
            <pc:sldMk cId="3734684447" sldId="524"/>
            <ac:spMk id="3" creationId="{A7F9FE2F-663D-496A-BDE7-CFE5DA266241}"/>
          </ac:spMkLst>
        </pc:spChg>
      </pc:sldChg>
      <pc:sldChg chg="modSp add mod">
        <pc:chgData name="Cristian Chilipirea" userId="34ab170da5908fc4" providerId="LiveId" clId="{DA2A5D75-B850-49AF-B068-855F95E702F7}" dt="2021-11-01T14:19:18.596" v="46" actId="120"/>
        <pc:sldMkLst>
          <pc:docMk/>
          <pc:sldMk cId="2929168824" sldId="525"/>
        </pc:sldMkLst>
        <pc:spChg chg="mod">
          <ac:chgData name="Cristian Chilipirea" userId="34ab170da5908fc4" providerId="LiveId" clId="{DA2A5D75-B850-49AF-B068-855F95E702F7}" dt="2021-11-01T14:19:18.596" v="46" actId="120"/>
          <ac:spMkLst>
            <pc:docMk/>
            <pc:sldMk cId="2929168824" sldId="525"/>
            <ac:spMk id="3" creationId="{D649FD8A-1C1A-4745-AC31-0B1521606CEF}"/>
          </ac:spMkLst>
        </pc:spChg>
      </pc:sldChg>
      <pc:sldChg chg="modSp add mod">
        <pc:chgData name="Cristian Chilipirea" userId="34ab170da5908fc4" providerId="LiveId" clId="{DA2A5D75-B850-49AF-B068-855F95E702F7}" dt="2021-11-01T14:19:22.536" v="47" actId="120"/>
        <pc:sldMkLst>
          <pc:docMk/>
          <pc:sldMk cId="2363452254" sldId="527"/>
        </pc:sldMkLst>
        <pc:spChg chg="mod">
          <ac:chgData name="Cristian Chilipirea" userId="34ab170da5908fc4" providerId="LiveId" clId="{DA2A5D75-B850-49AF-B068-855F95E702F7}" dt="2021-11-01T14:19:22.536" v="47" actId="120"/>
          <ac:spMkLst>
            <pc:docMk/>
            <pc:sldMk cId="2363452254" sldId="527"/>
            <ac:spMk id="3" creationId="{F02F0F9B-91BD-4077-9E9B-878655B03055}"/>
          </ac:spMkLst>
        </pc:spChg>
      </pc:sldChg>
      <pc:sldChg chg="modSp add mod">
        <pc:chgData name="Cristian Chilipirea" userId="34ab170da5908fc4" providerId="LiveId" clId="{DA2A5D75-B850-49AF-B068-855F95E702F7}" dt="2021-11-01T14:19:28.618" v="48" actId="120"/>
        <pc:sldMkLst>
          <pc:docMk/>
          <pc:sldMk cId="1139436249" sldId="528"/>
        </pc:sldMkLst>
        <pc:spChg chg="mod">
          <ac:chgData name="Cristian Chilipirea" userId="34ab170da5908fc4" providerId="LiveId" clId="{DA2A5D75-B850-49AF-B068-855F95E702F7}" dt="2021-11-01T14:19:28.618" v="48" actId="120"/>
          <ac:spMkLst>
            <pc:docMk/>
            <pc:sldMk cId="1139436249" sldId="528"/>
            <ac:spMk id="3" creationId="{E8DBF55F-9110-4E77-9063-0A2CBEC17EEB}"/>
          </ac:spMkLst>
        </pc:spChg>
      </pc:sldChg>
      <pc:sldChg chg="modSp add mod">
        <pc:chgData name="Cristian Chilipirea" userId="34ab170da5908fc4" providerId="LiveId" clId="{DA2A5D75-B850-49AF-B068-855F95E702F7}" dt="2021-11-01T14:19:34.776" v="49" actId="120"/>
        <pc:sldMkLst>
          <pc:docMk/>
          <pc:sldMk cId="1896926923" sldId="529"/>
        </pc:sldMkLst>
        <pc:spChg chg="mod">
          <ac:chgData name="Cristian Chilipirea" userId="34ab170da5908fc4" providerId="LiveId" clId="{DA2A5D75-B850-49AF-B068-855F95E702F7}" dt="2021-11-01T14:19:34.776" v="49" actId="120"/>
          <ac:spMkLst>
            <pc:docMk/>
            <pc:sldMk cId="1896926923" sldId="529"/>
            <ac:spMk id="3" creationId="{54C0EBDD-F630-4F20-91FC-90E438C0308D}"/>
          </ac:spMkLst>
        </pc:spChg>
      </pc:sldChg>
      <pc:sldChg chg="modSp add mod">
        <pc:chgData name="Cristian Chilipirea" userId="34ab170da5908fc4" providerId="LiveId" clId="{DA2A5D75-B850-49AF-B068-855F95E702F7}" dt="2021-11-01T14:15:45.006" v="8" actId="120"/>
        <pc:sldMkLst>
          <pc:docMk/>
          <pc:sldMk cId="1720508744" sldId="594"/>
        </pc:sldMkLst>
        <pc:spChg chg="mod">
          <ac:chgData name="Cristian Chilipirea" userId="34ab170da5908fc4" providerId="LiveId" clId="{DA2A5D75-B850-49AF-B068-855F95E702F7}" dt="2021-11-01T14:15:45.006" v="8" actId="120"/>
          <ac:spMkLst>
            <pc:docMk/>
            <pc:sldMk cId="1720508744" sldId="594"/>
            <ac:spMk id="3" creationId="{9B545E31-18E4-4C07-A38B-8D4B2169AE4E}"/>
          </ac:spMkLst>
        </pc:spChg>
      </pc:sldChg>
      <pc:sldChg chg="modSp add mod">
        <pc:chgData name="Cristian Chilipirea" userId="34ab170da5908fc4" providerId="LiveId" clId="{DA2A5D75-B850-49AF-B068-855F95E702F7}" dt="2021-11-01T14:19:55.537" v="53" actId="120"/>
        <pc:sldMkLst>
          <pc:docMk/>
          <pc:sldMk cId="699415763" sldId="595"/>
        </pc:sldMkLst>
        <pc:spChg chg="mod">
          <ac:chgData name="Cristian Chilipirea" userId="34ab170da5908fc4" providerId="LiveId" clId="{DA2A5D75-B850-49AF-B068-855F95E702F7}" dt="2021-11-01T14:19:55.537" v="53" actId="120"/>
          <ac:spMkLst>
            <pc:docMk/>
            <pc:sldMk cId="699415763" sldId="595"/>
            <ac:spMk id="4" creationId="{57E7B959-9DBE-4B73-8D37-99885F3EECE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36830689" sldId="70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02504594" sldId="70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68110193" sldId="70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29215833" sldId="70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075427435" sldId="70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38779333" sldId="70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571498925" sldId="70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837489985" sldId="71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463741018" sldId="71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980357930" sldId="712"/>
        </pc:sldMkLst>
      </pc:sldChg>
      <pc:sldChg chg="modSp add mod">
        <pc:chgData name="Cristian Chilipirea" userId="34ab170da5908fc4" providerId="LiveId" clId="{DA2A5D75-B850-49AF-B068-855F95E702F7}" dt="2021-11-01T14:21:48.350" v="77" actId="790"/>
        <pc:sldMkLst>
          <pc:docMk/>
          <pc:sldMk cId="534527776" sldId="713"/>
        </pc:sldMkLst>
        <pc:spChg chg="mod">
          <ac:chgData name="Cristian Chilipirea" userId="34ab170da5908fc4" providerId="LiveId" clId="{DA2A5D75-B850-49AF-B068-855F95E702F7}" dt="2021-11-01T14:21:48.350" v="77" actId="790"/>
          <ac:spMkLst>
            <pc:docMk/>
            <pc:sldMk cId="534527776" sldId="713"/>
            <ac:spMk id="3" creationId="{D183959D-D988-4143-ACBD-B6E5657BBA6E}"/>
          </ac:spMkLst>
        </pc:spChg>
        <pc:spChg chg="mod">
          <ac:chgData name="Cristian Chilipirea" userId="34ab170da5908fc4" providerId="LiveId" clId="{DA2A5D75-B850-49AF-B068-855F95E702F7}" dt="2021-11-01T14:21:30.356" v="73" actId="120"/>
          <ac:spMkLst>
            <pc:docMk/>
            <pc:sldMk cId="534527776" sldId="713"/>
            <ac:spMk id="4" creationId="{8FC5F0DA-9369-47AD-895E-9407949EFE5F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088939591" sldId="713"/>
        </pc:sldMkLst>
      </pc:sldChg>
      <pc:sldChg chg="modSp add mod">
        <pc:chgData name="Cristian Chilipirea" userId="34ab170da5908fc4" providerId="LiveId" clId="{DA2A5D75-B850-49AF-B068-855F95E702F7}" dt="2021-11-01T14:22:23.345" v="81" actId="120"/>
        <pc:sldMkLst>
          <pc:docMk/>
          <pc:sldMk cId="1918084936" sldId="714"/>
        </pc:sldMkLst>
        <pc:spChg chg="mod">
          <ac:chgData name="Cristian Chilipirea" userId="34ab170da5908fc4" providerId="LiveId" clId="{DA2A5D75-B850-49AF-B068-855F95E702F7}" dt="2021-11-01T14:22:23.345" v="81" actId="120"/>
          <ac:spMkLst>
            <pc:docMk/>
            <pc:sldMk cId="1918084936" sldId="714"/>
            <ac:spMk id="3" creationId="{0AE9D908-2CC0-4594-AEE8-CE0F130B422C}"/>
          </ac:spMkLst>
        </pc:spChg>
      </pc:sldChg>
      <pc:sldChg chg="modSp add mod">
        <pc:chgData name="Cristian Chilipirea" userId="34ab170da5908fc4" providerId="LiveId" clId="{DA2A5D75-B850-49AF-B068-855F95E702F7}" dt="2021-11-01T14:21:25.263" v="72" actId="120"/>
        <pc:sldMkLst>
          <pc:docMk/>
          <pc:sldMk cId="470324289" sldId="715"/>
        </pc:sldMkLst>
        <pc:spChg chg="mod">
          <ac:chgData name="Cristian Chilipirea" userId="34ab170da5908fc4" providerId="LiveId" clId="{DA2A5D75-B850-49AF-B068-855F95E702F7}" dt="2021-11-01T14:21:25.263" v="72" actId="120"/>
          <ac:spMkLst>
            <pc:docMk/>
            <pc:sldMk cId="470324289" sldId="715"/>
            <ac:spMk id="4" creationId="{1C37CCD7-0A45-41A2-BD6C-CFC7C13D90A1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35817555" sldId="71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105435851" sldId="716"/>
        </pc:sldMkLst>
      </pc:sldChg>
      <pc:sldChg chg="modSp add mod">
        <pc:chgData name="Cristian Chilipirea" userId="34ab170da5908fc4" providerId="LiveId" clId="{DA2A5D75-B850-49AF-B068-855F95E702F7}" dt="2021-11-01T14:19:59.138" v="54" actId="120"/>
        <pc:sldMkLst>
          <pc:docMk/>
          <pc:sldMk cId="3433671099" sldId="716"/>
        </pc:sldMkLst>
        <pc:spChg chg="mod">
          <ac:chgData name="Cristian Chilipirea" userId="34ab170da5908fc4" providerId="LiveId" clId="{DA2A5D75-B850-49AF-B068-855F95E702F7}" dt="2021-11-01T14:19:59.138" v="54" actId="120"/>
          <ac:spMkLst>
            <pc:docMk/>
            <pc:sldMk cId="3433671099" sldId="716"/>
            <ac:spMk id="2" creationId="{A6636676-F61C-45D2-8BB1-4E4E16A1322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10221901" sldId="717"/>
        </pc:sldMkLst>
      </pc:sldChg>
      <pc:sldChg chg="modSp add mod">
        <pc:chgData name="Cristian Chilipirea" userId="34ab170da5908fc4" providerId="LiveId" clId="{DA2A5D75-B850-49AF-B068-855F95E702F7}" dt="2021-11-01T14:20:03.384" v="55" actId="120"/>
        <pc:sldMkLst>
          <pc:docMk/>
          <pc:sldMk cId="2929919350" sldId="717"/>
        </pc:sldMkLst>
        <pc:spChg chg="mod">
          <ac:chgData name="Cristian Chilipirea" userId="34ab170da5908fc4" providerId="LiveId" clId="{DA2A5D75-B850-49AF-B068-855F95E702F7}" dt="2021-11-01T14:20:03.384" v="55" actId="120"/>
          <ac:spMkLst>
            <pc:docMk/>
            <pc:sldMk cId="2929919350" sldId="717"/>
            <ac:spMk id="4" creationId="{C674706D-51DB-4106-AF94-A4B948BD5BE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11695586" sldId="718"/>
        </pc:sldMkLst>
      </pc:sldChg>
      <pc:sldChg chg="modSp add mod">
        <pc:chgData name="Cristian Chilipirea" userId="34ab170da5908fc4" providerId="LiveId" clId="{DA2A5D75-B850-49AF-B068-855F95E702F7}" dt="2021-11-01T14:20:09.016" v="56" actId="120"/>
        <pc:sldMkLst>
          <pc:docMk/>
          <pc:sldMk cId="4280830162" sldId="718"/>
        </pc:sldMkLst>
        <pc:spChg chg="mod">
          <ac:chgData name="Cristian Chilipirea" userId="34ab170da5908fc4" providerId="LiveId" clId="{DA2A5D75-B850-49AF-B068-855F95E702F7}" dt="2021-11-01T14:20:09.016" v="56" actId="120"/>
          <ac:spMkLst>
            <pc:docMk/>
            <pc:sldMk cId="4280830162" sldId="718"/>
            <ac:spMk id="2" creationId="{71D07E81-B3D1-4EA6-9313-6D408D0A11EA}"/>
          </ac:spMkLst>
        </pc:spChg>
      </pc:sldChg>
      <pc:sldChg chg="modSp add mod">
        <pc:chgData name="Cristian Chilipirea" userId="34ab170da5908fc4" providerId="LiveId" clId="{DA2A5D75-B850-49AF-B068-855F95E702F7}" dt="2021-11-01T14:20:13.378" v="57" actId="120"/>
        <pc:sldMkLst>
          <pc:docMk/>
          <pc:sldMk cId="2571988258" sldId="719"/>
        </pc:sldMkLst>
        <pc:spChg chg="mod">
          <ac:chgData name="Cristian Chilipirea" userId="34ab170da5908fc4" providerId="LiveId" clId="{DA2A5D75-B850-49AF-B068-855F95E702F7}" dt="2021-11-01T14:20:13.378" v="57" actId="120"/>
          <ac:spMkLst>
            <pc:docMk/>
            <pc:sldMk cId="2571988258" sldId="719"/>
            <ac:spMk id="2" creationId="{E41E84E3-1625-48EE-A1FF-F16B770A216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589931756" sldId="719"/>
        </pc:sldMkLst>
      </pc:sldChg>
      <pc:sldChg chg="modSp add mod">
        <pc:chgData name="Cristian Chilipirea" userId="34ab170da5908fc4" providerId="LiveId" clId="{DA2A5D75-B850-49AF-B068-855F95E702F7}" dt="2021-11-01T14:20:17.342" v="58" actId="120"/>
        <pc:sldMkLst>
          <pc:docMk/>
          <pc:sldMk cId="1152297449" sldId="720"/>
        </pc:sldMkLst>
        <pc:spChg chg="mod">
          <ac:chgData name="Cristian Chilipirea" userId="34ab170da5908fc4" providerId="LiveId" clId="{DA2A5D75-B850-49AF-B068-855F95E702F7}" dt="2021-11-01T14:20:17.342" v="58" actId="120"/>
          <ac:spMkLst>
            <pc:docMk/>
            <pc:sldMk cId="1152297449" sldId="720"/>
            <ac:spMk id="2" creationId="{C3399E00-57FD-4F25-9235-41244B417F76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268343882" sldId="720"/>
        </pc:sldMkLst>
      </pc:sldChg>
      <pc:sldChg chg="modSp add mod">
        <pc:chgData name="Cristian Chilipirea" userId="34ab170da5908fc4" providerId="LiveId" clId="{DA2A5D75-B850-49AF-B068-855F95E702F7}" dt="2021-11-01T14:20:23.998" v="59" actId="120"/>
        <pc:sldMkLst>
          <pc:docMk/>
          <pc:sldMk cId="152534397" sldId="721"/>
        </pc:sldMkLst>
        <pc:spChg chg="mod">
          <ac:chgData name="Cristian Chilipirea" userId="34ab170da5908fc4" providerId="LiveId" clId="{DA2A5D75-B850-49AF-B068-855F95E702F7}" dt="2021-11-01T14:20:23.998" v="59" actId="120"/>
          <ac:spMkLst>
            <pc:docMk/>
            <pc:sldMk cId="152534397" sldId="721"/>
            <ac:spMk id="2" creationId="{5BAC0F2C-59F0-4A8C-A5B8-C05DACDCC53F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013470227" sldId="72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106984351" sldId="722"/>
        </pc:sldMkLst>
      </pc:sldChg>
      <pc:sldChg chg="modSp add mod">
        <pc:chgData name="Cristian Chilipirea" userId="34ab170da5908fc4" providerId="LiveId" clId="{DA2A5D75-B850-49AF-B068-855F95E702F7}" dt="2021-11-01T14:20:28.248" v="60" actId="120"/>
        <pc:sldMkLst>
          <pc:docMk/>
          <pc:sldMk cId="3687214589" sldId="722"/>
        </pc:sldMkLst>
        <pc:spChg chg="mod">
          <ac:chgData name="Cristian Chilipirea" userId="34ab170da5908fc4" providerId="LiveId" clId="{DA2A5D75-B850-49AF-B068-855F95E702F7}" dt="2021-11-01T14:20:28.248" v="60" actId="120"/>
          <ac:spMkLst>
            <pc:docMk/>
            <pc:sldMk cId="3687214589" sldId="722"/>
            <ac:spMk id="2" creationId="{5DC84CF1-E311-4B30-8A96-C2D85CEFBC3D}"/>
          </ac:spMkLst>
        </pc:spChg>
      </pc:sldChg>
      <pc:sldChg chg="modSp add mod">
        <pc:chgData name="Cristian Chilipirea" userId="34ab170da5908fc4" providerId="LiveId" clId="{DA2A5D75-B850-49AF-B068-855F95E702F7}" dt="2021-11-01T14:20:32.446" v="61" actId="120"/>
        <pc:sldMkLst>
          <pc:docMk/>
          <pc:sldMk cId="1145614192" sldId="723"/>
        </pc:sldMkLst>
        <pc:spChg chg="mod">
          <ac:chgData name="Cristian Chilipirea" userId="34ab170da5908fc4" providerId="LiveId" clId="{DA2A5D75-B850-49AF-B068-855F95E702F7}" dt="2021-11-01T14:20:32.446" v="61" actId="120"/>
          <ac:spMkLst>
            <pc:docMk/>
            <pc:sldMk cId="1145614192" sldId="723"/>
            <ac:spMk id="2" creationId="{07748C18-C17D-4BEF-897D-FEE6BD3D86B6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363504418" sldId="723"/>
        </pc:sldMkLst>
      </pc:sldChg>
      <pc:sldChg chg="modSp add mod">
        <pc:chgData name="Cristian Chilipirea" userId="34ab170da5908fc4" providerId="LiveId" clId="{DA2A5D75-B850-49AF-B068-855F95E702F7}" dt="2021-11-01T14:20:36.434" v="62" actId="120"/>
        <pc:sldMkLst>
          <pc:docMk/>
          <pc:sldMk cId="737617423" sldId="724"/>
        </pc:sldMkLst>
        <pc:spChg chg="mod">
          <ac:chgData name="Cristian Chilipirea" userId="34ab170da5908fc4" providerId="LiveId" clId="{DA2A5D75-B850-49AF-B068-855F95E702F7}" dt="2021-11-01T14:20:36.434" v="62" actId="120"/>
          <ac:spMkLst>
            <pc:docMk/>
            <pc:sldMk cId="737617423" sldId="724"/>
            <ac:spMk id="2" creationId="{7E23C553-7717-4012-A8A5-0483696331CF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640072328" sldId="72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53340248" sldId="725"/>
        </pc:sldMkLst>
      </pc:sldChg>
      <pc:sldChg chg="modSp add mod">
        <pc:chgData name="Cristian Chilipirea" userId="34ab170da5908fc4" providerId="LiveId" clId="{DA2A5D75-B850-49AF-B068-855F95E702F7}" dt="2021-11-01T14:20:40.920" v="63" actId="120"/>
        <pc:sldMkLst>
          <pc:docMk/>
          <pc:sldMk cId="1430240207" sldId="725"/>
        </pc:sldMkLst>
        <pc:spChg chg="mod">
          <ac:chgData name="Cristian Chilipirea" userId="34ab170da5908fc4" providerId="LiveId" clId="{DA2A5D75-B850-49AF-B068-855F95E702F7}" dt="2021-11-01T14:20:40.920" v="63" actId="120"/>
          <ac:spMkLst>
            <pc:docMk/>
            <pc:sldMk cId="1430240207" sldId="725"/>
            <ac:spMk id="2" creationId="{2863E971-9E01-4237-B9BB-D0B87FC7E2F3}"/>
          </ac:spMkLst>
        </pc:spChg>
      </pc:sldChg>
      <pc:sldChg chg="modSp add mod">
        <pc:chgData name="Cristian Chilipirea" userId="34ab170da5908fc4" providerId="LiveId" clId="{DA2A5D75-B850-49AF-B068-855F95E702F7}" dt="2021-11-01T14:20:45.486" v="64" actId="120"/>
        <pc:sldMkLst>
          <pc:docMk/>
          <pc:sldMk cId="555358963" sldId="726"/>
        </pc:sldMkLst>
        <pc:spChg chg="mod">
          <ac:chgData name="Cristian Chilipirea" userId="34ab170da5908fc4" providerId="LiveId" clId="{DA2A5D75-B850-49AF-B068-855F95E702F7}" dt="2021-11-01T14:20:45.486" v="64" actId="120"/>
          <ac:spMkLst>
            <pc:docMk/>
            <pc:sldMk cId="555358963" sldId="726"/>
            <ac:spMk id="2" creationId="{3B0FAC5E-8A09-4F06-B4A5-CE9FCF601A24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557432814" sldId="72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66706687" sldId="727"/>
        </pc:sldMkLst>
      </pc:sldChg>
      <pc:sldChg chg="modSp add mod">
        <pc:chgData name="Cristian Chilipirea" userId="34ab170da5908fc4" providerId="LiveId" clId="{DA2A5D75-B850-49AF-B068-855F95E702F7}" dt="2021-11-01T14:20:49.579" v="65" actId="120"/>
        <pc:sldMkLst>
          <pc:docMk/>
          <pc:sldMk cId="1522846984" sldId="727"/>
        </pc:sldMkLst>
        <pc:spChg chg="mod">
          <ac:chgData name="Cristian Chilipirea" userId="34ab170da5908fc4" providerId="LiveId" clId="{DA2A5D75-B850-49AF-B068-855F95E702F7}" dt="2021-11-01T14:20:49.579" v="65" actId="120"/>
          <ac:spMkLst>
            <pc:docMk/>
            <pc:sldMk cId="1522846984" sldId="727"/>
            <ac:spMk id="2" creationId="{2D7ECD67-F06E-440A-9BC4-D43F3A5889A4}"/>
          </ac:spMkLst>
        </pc:spChg>
      </pc:sldChg>
      <pc:sldChg chg="modSp add mod">
        <pc:chgData name="Cristian Chilipirea" userId="34ab170da5908fc4" providerId="LiveId" clId="{DA2A5D75-B850-49AF-B068-855F95E702F7}" dt="2021-11-01T14:20:54.080" v="66" actId="120"/>
        <pc:sldMkLst>
          <pc:docMk/>
          <pc:sldMk cId="629160524" sldId="728"/>
        </pc:sldMkLst>
        <pc:spChg chg="mod">
          <ac:chgData name="Cristian Chilipirea" userId="34ab170da5908fc4" providerId="LiveId" clId="{DA2A5D75-B850-49AF-B068-855F95E702F7}" dt="2021-11-01T14:20:54.080" v="66" actId="120"/>
          <ac:spMkLst>
            <pc:docMk/>
            <pc:sldMk cId="629160524" sldId="728"/>
            <ac:spMk id="2" creationId="{1EEE3945-9B00-43C0-9F0C-1A0F2D8F37C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452988857" sldId="728"/>
        </pc:sldMkLst>
      </pc:sldChg>
      <pc:sldChg chg="modSp add mod">
        <pc:chgData name="Cristian Chilipirea" userId="34ab170da5908fc4" providerId="LiveId" clId="{DA2A5D75-B850-49AF-B068-855F95E702F7}" dt="2021-11-01T14:21:20.004" v="71" actId="120"/>
        <pc:sldMkLst>
          <pc:docMk/>
          <pc:sldMk cId="1893161722" sldId="729"/>
        </pc:sldMkLst>
        <pc:spChg chg="mod">
          <ac:chgData name="Cristian Chilipirea" userId="34ab170da5908fc4" providerId="LiveId" clId="{DA2A5D75-B850-49AF-B068-855F95E702F7}" dt="2021-11-01T14:21:20.004" v="71" actId="120"/>
          <ac:spMkLst>
            <pc:docMk/>
            <pc:sldMk cId="1893161722" sldId="729"/>
            <ac:spMk id="3" creationId="{3C11043E-DACB-4055-81C9-AAECA5AC3481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63051905" sldId="72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308554023" sldId="730"/>
        </pc:sldMkLst>
      </pc:sldChg>
      <pc:sldChg chg="modSp add mod">
        <pc:chgData name="Cristian Chilipirea" userId="34ab170da5908fc4" providerId="LiveId" clId="{DA2A5D75-B850-49AF-B068-855F95E702F7}" dt="2021-11-01T14:24:14.896" v="91" actId="120"/>
        <pc:sldMkLst>
          <pc:docMk/>
          <pc:sldMk cId="3720088748" sldId="730"/>
        </pc:sldMkLst>
        <pc:spChg chg="mod">
          <ac:chgData name="Cristian Chilipirea" userId="34ab170da5908fc4" providerId="LiveId" clId="{DA2A5D75-B850-49AF-B068-855F95E702F7}" dt="2021-11-01T14:24:14.896" v="91" actId="120"/>
          <ac:spMkLst>
            <pc:docMk/>
            <pc:sldMk cId="3720088748" sldId="730"/>
            <ac:spMk id="4" creationId="{BFE7F80E-4D8F-46A7-8D74-95627BF09279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57960695" sldId="731"/>
        </pc:sldMkLst>
      </pc:sldChg>
      <pc:sldChg chg="modSp add mod">
        <pc:chgData name="Cristian Chilipirea" userId="34ab170da5908fc4" providerId="LiveId" clId="{DA2A5D75-B850-49AF-B068-855F95E702F7}" dt="2021-11-01T14:24:19.599" v="92" actId="120"/>
        <pc:sldMkLst>
          <pc:docMk/>
          <pc:sldMk cId="3399697736" sldId="731"/>
        </pc:sldMkLst>
        <pc:spChg chg="mod">
          <ac:chgData name="Cristian Chilipirea" userId="34ab170da5908fc4" providerId="LiveId" clId="{DA2A5D75-B850-49AF-B068-855F95E702F7}" dt="2021-11-01T14:24:19.599" v="92" actId="120"/>
          <ac:spMkLst>
            <pc:docMk/>
            <pc:sldMk cId="3399697736" sldId="731"/>
            <ac:spMk id="4" creationId="{2AC5AC12-2B99-4BED-946B-8DF27CE21A37}"/>
          </ac:spMkLst>
        </pc:spChg>
      </pc:sldChg>
      <pc:sldChg chg="modSp add mod">
        <pc:chgData name="Cristian Chilipirea" userId="34ab170da5908fc4" providerId="LiveId" clId="{DA2A5D75-B850-49AF-B068-855F95E702F7}" dt="2021-11-01T14:24:31.223" v="93" actId="120"/>
        <pc:sldMkLst>
          <pc:docMk/>
          <pc:sldMk cId="276536655" sldId="732"/>
        </pc:sldMkLst>
        <pc:spChg chg="mod">
          <ac:chgData name="Cristian Chilipirea" userId="34ab170da5908fc4" providerId="LiveId" clId="{DA2A5D75-B850-49AF-B068-855F95E702F7}" dt="2021-11-01T14:24:31.223" v="93" actId="120"/>
          <ac:spMkLst>
            <pc:docMk/>
            <pc:sldMk cId="276536655" sldId="732"/>
            <ac:spMk id="4" creationId="{204C07EE-4F7C-4DA2-9DD5-FF7FD40CC59A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066790774" sldId="73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94690714" sldId="73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783516798" sldId="734"/>
        </pc:sldMkLst>
      </pc:sldChg>
      <pc:sldChg chg="modSp add mod">
        <pc:chgData name="Cristian Chilipirea" userId="34ab170da5908fc4" providerId="LiveId" clId="{DA2A5D75-B850-49AF-B068-855F95E702F7}" dt="2021-11-01T14:26:07.363" v="113" actId="113"/>
        <pc:sldMkLst>
          <pc:docMk/>
          <pc:sldMk cId="1986970408" sldId="735"/>
        </pc:sldMkLst>
        <pc:spChg chg="mod">
          <ac:chgData name="Cristian Chilipirea" userId="34ab170da5908fc4" providerId="LiveId" clId="{DA2A5D75-B850-49AF-B068-855F95E702F7}" dt="2021-11-01T14:26:01.863" v="112" actId="120"/>
          <ac:spMkLst>
            <pc:docMk/>
            <pc:sldMk cId="1986970408" sldId="735"/>
            <ac:spMk id="3" creationId="{3B87B669-6945-49F8-BD18-2B68434DCC53}"/>
          </ac:spMkLst>
        </pc:spChg>
        <pc:spChg chg="mod">
          <ac:chgData name="Cristian Chilipirea" userId="34ab170da5908fc4" providerId="LiveId" clId="{DA2A5D75-B850-49AF-B068-855F95E702F7}" dt="2021-11-01T14:26:07.363" v="113" actId="113"/>
          <ac:spMkLst>
            <pc:docMk/>
            <pc:sldMk cId="1986970408" sldId="735"/>
            <ac:spMk id="4" creationId="{D7FB3A26-22DC-463F-8B80-06D24C39BC07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10497440" sldId="735"/>
        </pc:sldMkLst>
      </pc:sldChg>
      <pc:sldChg chg="modSp add mod">
        <pc:chgData name="Cristian Chilipirea" userId="34ab170da5908fc4" providerId="LiveId" clId="{DA2A5D75-B850-49AF-B068-855F95E702F7}" dt="2021-11-01T14:24:35.613" v="94" actId="120"/>
        <pc:sldMkLst>
          <pc:docMk/>
          <pc:sldMk cId="2551182211" sldId="736"/>
        </pc:sldMkLst>
        <pc:spChg chg="mod">
          <ac:chgData name="Cristian Chilipirea" userId="34ab170da5908fc4" providerId="LiveId" clId="{DA2A5D75-B850-49AF-B068-855F95E702F7}" dt="2021-11-01T14:24:35.613" v="94" actId="120"/>
          <ac:spMkLst>
            <pc:docMk/>
            <pc:sldMk cId="2551182211" sldId="736"/>
            <ac:spMk id="3" creationId="{A0666B98-2454-420B-B2D9-509F7D26C022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21255732" sldId="736"/>
        </pc:sldMkLst>
      </pc:sldChg>
      <pc:sldChg chg="modSp add mod">
        <pc:chgData name="Cristian Chilipirea" userId="34ab170da5908fc4" providerId="LiveId" clId="{DA2A5D75-B850-49AF-B068-855F95E702F7}" dt="2021-11-01T14:24:39.413" v="95" actId="120"/>
        <pc:sldMkLst>
          <pc:docMk/>
          <pc:sldMk cId="168903423" sldId="737"/>
        </pc:sldMkLst>
        <pc:spChg chg="mod">
          <ac:chgData name="Cristian Chilipirea" userId="34ab170da5908fc4" providerId="LiveId" clId="{DA2A5D75-B850-49AF-B068-855F95E702F7}" dt="2021-11-01T14:24:39.413" v="95" actId="120"/>
          <ac:spMkLst>
            <pc:docMk/>
            <pc:sldMk cId="168903423" sldId="737"/>
            <ac:spMk id="3" creationId="{DD5C35DF-1B87-41B0-BFC1-CE9EE3CD9D6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15458018" sldId="73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547885942" sldId="738"/>
        </pc:sldMkLst>
      </pc:sldChg>
      <pc:sldChg chg="modSp add mod">
        <pc:chgData name="Cristian Chilipirea" userId="34ab170da5908fc4" providerId="LiveId" clId="{DA2A5D75-B850-49AF-B068-855F95E702F7}" dt="2021-11-01T14:24:43.799" v="96" actId="120"/>
        <pc:sldMkLst>
          <pc:docMk/>
          <pc:sldMk cId="1518565253" sldId="738"/>
        </pc:sldMkLst>
        <pc:spChg chg="mod">
          <ac:chgData name="Cristian Chilipirea" userId="34ab170da5908fc4" providerId="LiveId" clId="{DA2A5D75-B850-49AF-B068-855F95E702F7}" dt="2021-11-01T14:24:43.799" v="96" actId="120"/>
          <ac:spMkLst>
            <pc:docMk/>
            <pc:sldMk cId="1518565253" sldId="738"/>
            <ac:spMk id="3" creationId="{4CC80D6A-2A0A-4E45-902B-A3C8A0C3CAF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890633179" sldId="739"/>
        </pc:sldMkLst>
      </pc:sldChg>
      <pc:sldChg chg="modSp add mod">
        <pc:chgData name="Cristian Chilipirea" userId="34ab170da5908fc4" providerId="LiveId" clId="{DA2A5D75-B850-49AF-B068-855F95E702F7}" dt="2021-11-01T14:25:15.974" v="103" actId="120"/>
        <pc:sldMkLst>
          <pc:docMk/>
          <pc:sldMk cId="3837292543" sldId="739"/>
        </pc:sldMkLst>
        <pc:spChg chg="mod">
          <ac:chgData name="Cristian Chilipirea" userId="34ab170da5908fc4" providerId="LiveId" clId="{DA2A5D75-B850-49AF-B068-855F95E702F7}" dt="2021-11-01T14:25:15.974" v="103" actId="120"/>
          <ac:spMkLst>
            <pc:docMk/>
            <pc:sldMk cId="3837292543" sldId="739"/>
            <ac:spMk id="3" creationId="{5510844C-FC7B-4DA2-8FAD-50B50C5D1419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545623800" sldId="740"/>
        </pc:sldMkLst>
      </pc:sldChg>
      <pc:sldChg chg="modSp add mod">
        <pc:chgData name="Cristian Chilipirea" userId="34ab170da5908fc4" providerId="LiveId" clId="{DA2A5D75-B850-49AF-B068-855F95E702F7}" dt="2021-11-01T14:25:10.949" v="102" actId="120"/>
        <pc:sldMkLst>
          <pc:docMk/>
          <pc:sldMk cId="3536735485" sldId="740"/>
        </pc:sldMkLst>
        <pc:spChg chg="mod">
          <ac:chgData name="Cristian Chilipirea" userId="34ab170da5908fc4" providerId="LiveId" clId="{DA2A5D75-B850-49AF-B068-855F95E702F7}" dt="2021-11-01T14:25:10.949" v="102" actId="120"/>
          <ac:spMkLst>
            <pc:docMk/>
            <pc:sldMk cId="3536735485" sldId="740"/>
            <ac:spMk id="3" creationId="{DABE786C-5600-4BF0-B3C3-D1A814FD61B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51254511" sldId="741"/>
        </pc:sldMkLst>
      </pc:sldChg>
      <pc:sldChg chg="modSp add mod">
        <pc:chgData name="Cristian Chilipirea" userId="34ab170da5908fc4" providerId="LiveId" clId="{DA2A5D75-B850-49AF-B068-855F95E702F7}" dt="2021-11-01T14:24:57.808" v="99" actId="120"/>
        <pc:sldMkLst>
          <pc:docMk/>
          <pc:sldMk cId="1377482258" sldId="741"/>
        </pc:sldMkLst>
        <pc:spChg chg="mod">
          <ac:chgData name="Cristian Chilipirea" userId="34ab170da5908fc4" providerId="LiveId" clId="{DA2A5D75-B850-49AF-B068-855F95E702F7}" dt="2021-11-01T14:24:57.808" v="99" actId="120"/>
          <ac:spMkLst>
            <pc:docMk/>
            <pc:sldMk cId="1377482258" sldId="741"/>
            <ac:spMk id="3" creationId="{EF81DC64-9667-46F9-8B68-FCB0B7EE2965}"/>
          </ac:spMkLst>
        </pc:spChg>
      </pc:sldChg>
      <pc:sldChg chg="modSp add mod">
        <pc:chgData name="Cristian Chilipirea" userId="34ab170da5908fc4" providerId="LiveId" clId="{DA2A5D75-B850-49AF-B068-855F95E702F7}" dt="2021-11-01T14:24:50.545" v="97" actId="120"/>
        <pc:sldMkLst>
          <pc:docMk/>
          <pc:sldMk cId="2432382968" sldId="742"/>
        </pc:sldMkLst>
        <pc:spChg chg="mod">
          <ac:chgData name="Cristian Chilipirea" userId="34ab170da5908fc4" providerId="LiveId" clId="{DA2A5D75-B850-49AF-B068-855F95E702F7}" dt="2021-11-01T14:24:50.545" v="97" actId="120"/>
          <ac:spMkLst>
            <pc:docMk/>
            <pc:sldMk cId="2432382968" sldId="742"/>
            <ac:spMk id="3" creationId="{51419798-BE58-4661-A3FA-0DDBC66CA864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255163538" sldId="74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797104986" sldId="743"/>
        </pc:sldMkLst>
      </pc:sldChg>
      <pc:sldChg chg="modSp add mod">
        <pc:chgData name="Cristian Chilipirea" userId="34ab170da5908fc4" providerId="LiveId" clId="{DA2A5D75-B850-49AF-B068-855F95E702F7}" dt="2021-11-01T14:25:20.800" v="104" actId="120"/>
        <pc:sldMkLst>
          <pc:docMk/>
          <pc:sldMk cId="3149605992" sldId="743"/>
        </pc:sldMkLst>
        <pc:spChg chg="mod">
          <ac:chgData name="Cristian Chilipirea" userId="34ab170da5908fc4" providerId="LiveId" clId="{DA2A5D75-B850-49AF-B068-855F95E702F7}" dt="2021-11-01T14:25:20.800" v="104" actId="120"/>
          <ac:spMkLst>
            <pc:docMk/>
            <pc:sldMk cId="3149605992" sldId="743"/>
            <ac:spMk id="3" creationId="{D8EC50BF-64FB-408B-8C9F-A04B2534FDCE}"/>
          </ac:spMkLst>
        </pc:spChg>
      </pc:sldChg>
      <pc:sldChg chg="modSp add mod">
        <pc:chgData name="Cristian Chilipirea" userId="34ab170da5908fc4" providerId="LiveId" clId="{DA2A5D75-B850-49AF-B068-855F95E702F7}" dt="2021-11-01T14:24:53.930" v="98" actId="120"/>
        <pc:sldMkLst>
          <pc:docMk/>
          <pc:sldMk cId="1597914536" sldId="744"/>
        </pc:sldMkLst>
        <pc:spChg chg="mod">
          <ac:chgData name="Cristian Chilipirea" userId="34ab170da5908fc4" providerId="LiveId" clId="{DA2A5D75-B850-49AF-B068-855F95E702F7}" dt="2021-11-01T14:24:53.930" v="98" actId="120"/>
          <ac:spMkLst>
            <pc:docMk/>
            <pc:sldMk cId="1597914536" sldId="744"/>
            <ac:spMk id="3" creationId="{00CFA587-B350-4AAB-BC8F-3B80887870ED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728413670" sldId="74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870921782" sldId="745"/>
        </pc:sldMkLst>
      </pc:sldChg>
      <pc:sldChg chg="modSp add mod">
        <pc:chgData name="Cristian Chilipirea" userId="34ab170da5908fc4" providerId="LiveId" clId="{DA2A5D75-B850-49AF-B068-855F95E702F7}" dt="2021-11-01T14:25:06.489" v="101" actId="120"/>
        <pc:sldMkLst>
          <pc:docMk/>
          <pc:sldMk cId="4175927221" sldId="745"/>
        </pc:sldMkLst>
        <pc:spChg chg="mod">
          <ac:chgData name="Cristian Chilipirea" userId="34ab170da5908fc4" providerId="LiveId" clId="{DA2A5D75-B850-49AF-B068-855F95E702F7}" dt="2021-11-01T14:25:06.489" v="101" actId="120"/>
          <ac:spMkLst>
            <pc:docMk/>
            <pc:sldMk cId="4175927221" sldId="745"/>
            <ac:spMk id="3" creationId="{36C2080D-BB52-4D61-9FCC-4810FC8581B7}"/>
          </ac:spMkLst>
        </pc:spChg>
      </pc:sldChg>
      <pc:sldChg chg="modSp add mod">
        <pc:chgData name="Cristian Chilipirea" userId="34ab170da5908fc4" providerId="LiveId" clId="{DA2A5D75-B850-49AF-B068-855F95E702F7}" dt="2021-11-01T14:25:02.153" v="100" actId="120"/>
        <pc:sldMkLst>
          <pc:docMk/>
          <pc:sldMk cId="1324601119" sldId="746"/>
        </pc:sldMkLst>
        <pc:spChg chg="mod">
          <ac:chgData name="Cristian Chilipirea" userId="34ab170da5908fc4" providerId="LiveId" clId="{DA2A5D75-B850-49AF-B068-855F95E702F7}" dt="2021-11-01T14:25:02.153" v="100" actId="120"/>
          <ac:spMkLst>
            <pc:docMk/>
            <pc:sldMk cId="1324601119" sldId="746"/>
            <ac:spMk id="3" creationId="{2FC4FF07-6619-44B4-94F7-D4C19486F5EE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014751670" sldId="746"/>
        </pc:sldMkLst>
      </pc:sldChg>
      <pc:sldChg chg="modSp add mod">
        <pc:chgData name="Cristian Chilipirea" userId="34ab170da5908fc4" providerId="LiveId" clId="{DA2A5D75-B850-49AF-B068-855F95E702F7}" dt="2021-11-01T14:25:31.564" v="106" actId="120"/>
        <pc:sldMkLst>
          <pc:docMk/>
          <pc:sldMk cId="1807161639" sldId="747"/>
        </pc:sldMkLst>
        <pc:spChg chg="mod">
          <ac:chgData name="Cristian Chilipirea" userId="34ab170da5908fc4" providerId="LiveId" clId="{DA2A5D75-B850-49AF-B068-855F95E702F7}" dt="2021-11-01T14:25:31.564" v="106" actId="120"/>
          <ac:spMkLst>
            <pc:docMk/>
            <pc:sldMk cId="1807161639" sldId="747"/>
            <ac:spMk id="3" creationId="{AD3A9A14-1618-4303-BE70-36E466AD8F6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106187097" sldId="74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18221781" sldId="748"/>
        </pc:sldMkLst>
      </pc:sldChg>
      <pc:sldChg chg="modSp add mod">
        <pc:chgData name="Cristian Chilipirea" userId="34ab170da5908fc4" providerId="LiveId" clId="{DA2A5D75-B850-49AF-B068-855F95E702F7}" dt="2021-11-01T14:25:25.266" v="105" actId="120"/>
        <pc:sldMkLst>
          <pc:docMk/>
          <pc:sldMk cId="1399069376" sldId="748"/>
        </pc:sldMkLst>
        <pc:spChg chg="mod">
          <ac:chgData name="Cristian Chilipirea" userId="34ab170da5908fc4" providerId="LiveId" clId="{DA2A5D75-B850-49AF-B068-855F95E702F7}" dt="2021-11-01T14:25:25.266" v="105" actId="120"/>
          <ac:spMkLst>
            <pc:docMk/>
            <pc:sldMk cId="1399069376" sldId="748"/>
            <ac:spMk id="3" creationId="{4A682A6F-F99E-49EB-A2EA-FC8C76ACFD64}"/>
          </ac:spMkLst>
        </pc:spChg>
      </pc:sldChg>
      <pc:sldChg chg="modSp add mod">
        <pc:chgData name="Cristian Chilipirea" userId="34ab170da5908fc4" providerId="LiveId" clId="{DA2A5D75-B850-49AF-B068-855F95E702F7}" dt="2021-11-01T14:25:36.628" v="107" actId="120"/>
        <pc:sldMkLst>
          <pc:docMk/>
          <pc:sldMk cId="2660632177" sldId="749"/>
        </pc:sldMkLst>
        <pc:spChg chg="mod">
          <ac:chgData name="Cristian Chilipirea" userId="34ab170da5908fc4" providerId="LiveId" clId="{DA2A5D75-B850-49AF-B068-855F95E702F7}" dt="2021-11-01T14:25:36.628" v="107" actId="120"/>
          <ac:spMkLst>
            <pc:docMk/>
            <pc:sldMk cId="2660632177" sldId="749"/>
            <ac:spMk id="3" creationId="{BB92A428-F99F-47D4-B4C8-6BBD78F09613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22695525" sldId="74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688779270" sldId="750"/>
        </pc:sldMkLst>
      </pc:sldChg>
      <pc:sldChg chg="modSp add mod">
        <pc:chgData name="Cristian Chilipirea" userId="34ab170da5908fc4" providerId="LiveId" clId="{DA2A5D75-B850-49AF-B068-855F95E702F7}" dt="2021-11-01T14:25:40.707" v="108" actId="120"/>
        <pc:sldMkLst>
          <pc:docMk/>
          <pc:sldMk cId="3304019950" sldId="750"/>
        </pc:sldMkLst>
        <pc:spChg chg="mod">
          <ac:chgData name="Cristian Chilipirea" userId="34ab170da5908fc4" providerId="LiveId" clId="{DA2A5D75-B850-49AF-B068-855F95E702F7}" dt="2021-11-01T14:25:40.707" v="108" actId="120"/>
          <ac:spMkLst>
            <pc:docMk/>
            <pc:sldMk cId="3304019950" sldId="750"/>
            <ac:spMk id="3" creationId="{4F83FDC2-E84F-4601-89F8-ED81B5DDEC5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757940954" sldId="751"/>
        </pc:sldMkLst>
      </pc:sldChg>
      <pc:sldChg chg="modSp add mod">
        <pc:chgData name="Cristian Chilipirea" userId="34ab170da5908fc4" providerId="LiveId" clId="{DA2A5D75-B850-49AF-B068-855F95E702F7}" dt="2021-11-01T14:25:44.704" v="109" actId="120"/>
        <pc:sldMkLst>
          <pc:docMk/>
          <pc:sldMk cId="3816141931" sldId="751"/>
        </pc:sldMkLst>
        <pc:spChg chg="mod">
          <ac:chgData name="Cristian Chilipirea" userId="34ab170da5908fc4" providerId="LiveId" clId="{DA2A5D75-B850-49AF-B068-855F95E702F7}" dt="2021-11-01T14:25:44.704" v="109" actId="120"/>
          <ac:spMkLst>
            <pc:docMk/>
            <pc:sldMk cId="3816141931" sldId="751"/>
            <ac:spMk id="3" creationId="{826FF414-0A27-42BB-90E7-8A613A3DCD9B}"/>
          </ac:spMkLst>
        </pc:spChg>
      </pc:sldChg>
      <pc:sldChg chg="modSp add mod">
        <pc:chgData name="Cristian Chilipirea" userId="34ab170da5908fc4" providerId="LiveId" clId="{DA2A5D75-B850-49AF-B068-855F95E702F7}" dt="2021-11-01T14:25:52.697" v="110" actId="120"/>
        <pc:sldMkLst>
          <pc:docMk/>
          <pc:sldMk cId="1727461845" sldId="752"/>
        </pc:sldMkLst>
        <pc:spChg chg="mod">
          <ac:chgData name="Cristian Chilipirea" userId="34ab170da5908fc4" providerId="LiveId" clId="{DA2A5D75-B850-49AF-B068-855F95E702F7}" dt="2021-11-01T14:25:52.697" v="110" actId="120"/>
          <ac:spMkLst>
            <pc:docMk/>
            <pc:sldMk cId="1727461845" sldId="752"/>
            <ac:spMk id="3" creationId="{150C8DCB-A52B-490F-A487-4197218FEE1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785656324" sldId="75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17607937" sldId="753"/>
        </pc:sldMkLst>
      </pc:sldChg>
      <pc:sldChg chg="modSp add mod">
        <pc:chgData name="Cristian Chilipirea" userId="34ab170da5908fc4" providerId="LiveId" clId="{DA2A5D75-B850-49AF-B068-855F95E702F7}" dt="2021-11-01T14:25:57.364" v="111" actId="120"/>
        <pc:sldMkLst>
          <pc:docMk/>
          <pc:sldMk cId="2486820280" sldId="753"/>
        </pc:sldMkLst>
        <pc:spChg chg="mod">
          <ac:chgData name="Cristian Chilipirea" userId="34ab170da5908fc4" providerId="LiveId" clId="{DA2A5D75-B850-49AF-B068-855F95E702F7}" dt="2021-11-01T14:25:57.364" v="111" actId="120"/>
          <ac:spMkLst>
            <pc:docMk/>
            <pc:sldMk cId="2486820280" sldId="753"/>
            <ac:spMk id="3" creationId="{0B01DE52-4C47-4C4E-B00A-4FDA754149C7}"/>
          </ac:spMkLst>
        </pc:spChg>
      </pc:sldChg>
      <pc:sldChg chg="modSp add mod">
        <pc:chgData name="Cristian Chilipirea" userId="34ab170da5908fc4" providerId="LiveId" clId="{DA2A5D75-B850-49AF-B068-855F95E702F7}" dt="2021-11-01T14:21:54.169" v="78" actId="120"/>
        <pc:sldMkLst>
          <pc:docMk/>
          <pc:sldMk cId="2817520184" sldId="754"/>
        </pc:sldMkLst>
        <pc:spChg chg="mod">
          <ac:chgData name="Cristian Chilipirea" userId="34ab170da5908fc4" providerId="LiveId" clId="{DA2A5D75-B850-49AF-B068-855F95E702F7}" dt="2021-11-01T14:21:54.169" v="78" actId="120"/>
          <ac:spMkLst>
            <pc:docMk/>
            <pc:sldMk cId="2817520184" sldId="754"/>
            <ac:spMk id="3" creationId="{7473C18E-94CC-4E3A-8180-B51C37A5568B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738410623" sldId="754"/>
        </pc:sldMkLst>
      </pc:sldChg>
      <pc:sldChg chg="modSp add mod">
        <pc:chgData name="Cristian Chilipirea" userId="34ab170da5908fc4" providerId="LiveId" clId="{DA2A5D75-B850-49AF-B068-855F95E702F7}" dt="2021-11-01T14:22:04.481" v="79" actId="120"/>
        <pc:sldMkLst>
          <pc:docMk/>
          <pc:sldMk cId="3826301798" sldId="755"/>
        </pc:sldMkLst>
        <pc:spChg chg="mod">
          <ac:chgData name="Cristian Chilipirea" userId="34ab170da5908fc4" providerId="LiveId" clId="{DA2A5D75-B850-49AF-B068-855F95E702F7}" dt="2021-11-01T14:22:04.481" v="79" actId="120"/>
          <ac:spMkLst>
            <pc:docMk/>
            <pc:sldMk cId="3826301798" sldId="755"/>
            <ac:spMk id="3" creationId="{CBE41D21-0EA6-4A6A-B3E4-26BD457BABB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71052596" sldId="755"/>
        </pc:sldMkLst>
      </pc:sldChg>
      <pc:sldChg chg="modSp add mod">
        <pc:chgData name="Cristian Chilipirea" userId="34ab170da5908fc4" providerId="LiveId" clId="{DA2A5D75-B850-49AF-B068-855F95E702F7}" dt="2021-11-01T14:22:14.917" v="80" actId="120"/>
        <pc:sldMkLst>
          <pc:docMk/>
          <pc:sldMk cId="1727062036" sldId="756"/>
        </pc:sldMkLst>
        <pc:spChg chg="mod">
          <ac:chgData name="Cristian Chilipirea" userId="34ab170da5908fc4" providerId="LiveId" clId="{DA2A5D75-B850-49AF-B068-855F95E702F7}" dt="2021-11-01T14:22:14.917" v="80" actId="120"/>
          <ac:spMkLst>
            <pc:docMk/>
            <pc:sldMk cId="1727062036" sldId="756"/>
            <ac:spMk id="3" creationId="{B0BA99F1-D1DB-46A9-BD4B-9B26B06133B7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949394042" sldId="75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80195552" sldId="757"/>
        </pc:sldMkLst>
      </pc:sldChg>
      <pc:sldChg chg="modSp add mod">
        <pc:chgData name="Cristian Chilipirea" userId="34ab170da5908fc4" providerId="LiveId" clId="{DA2A5D75-B850-49AF-B068-855F95E702F7}" dt="2021-11-01T14:21:01.346" v="67" actId="120"/>
        <pc:sldMkLst>
          <pc:docMk/>
          <pc:sldMk cId="1416765560" sldId="757"/>
        </pc:sldMkLst>
        <pc:spChg chg="mod">
          <ac:chgData name="Cristian Chilipirea" userId="34ab170da5908fc4" providerId="LiveId" clId="{DA2A5D75-B850-49AF-B068-855F95E702F7}" dt="2021-11-01T14:21:01.346" v="67" actId="120"/>
          <ac:spMkLst>
            <pc:docMk/>
            <pc:sldMk cId="1416765560" sldId="757"/>
            <ac:spMk id="2" creationId="{CA1F0904-6009-4171-8F8B-AA84E7935B0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108532545" sldId="758"/>
        </pc:sldMkLst>
      </pc:sldChg>
      <pc:sldChg chg="modSp add mod">
        <pc:chgData name="Cristian Chilipirea" userId="34ab170da5908fc4" providerId="LiveId" clId="{DA2A5D75-B850-49AF-B068-855F95E702F7}" dt="2021-11-01T14:21:05.244" v="68" actId="120"/>
        <pc:sldMkLst>
          <pc:docMk/>
          <pc:sldMk cId="3989270098" sldId="758"/>
        </pc:sldMkLst>
        <pc:spChg chg="mod">
          <ac:chgData name="Cristian Chilipirea" userId="34ab170da5908fc4" providerId="LiveId" clId="{DA2A5D75-B850-49AF-B068-855F95E702F7}" dt="2021-11-01T14:21:05.244" v="68" actId="120"/>
          <ac:spMkLst>
            <pc:docMk/>
            <pc:sldMk cId="3989270098" sldId="758"/>
            <ac:spMk id="2" creationId="{AAD347BF-D2FF-484F-8EA3-B079F079AA8F}"/>
          </ac:spMkLst>
        </pc:spChg>
      </pc:sldChg>
      <pc:sldChg chg="modSp add mod">
        <pc:chgData name="Cristian Chilipirea" userId="34ab170da5908fc4" providerId="LiveId" clId="{DA2A5D75-B850-49AF-B068-855F95E702F7}" dt="2021-11-01T14:21:08.686" v="69" actId="120"/>
        <pc:sldMkLst>
          <pc:docMk/>
          <pc:sldMk cId="2265482735" sldId="759"/>
        </pc:sldMkLst>
        <pc:spChg chg="mod">
          <ac:chgData name="Cristian Chilipirea" userId="34ab170da5908fc4" providerId="LiveId" clId="{DA2A5D75-B850-49AF-B068-855F95E702F7}" dt="2021-11-01T14:21:08.686" v="69" actId="120"/>
          <ac:spMkLst>
            <pc:docMk/>
            <pc:sldMk cId="2265482735" sldId="759"/>
            <ac:spMk id="2" creationId="{277C9D21-6A58-416E-ABE8-BA27AF7BC61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79808228" sldId="759"/>
        </pc:sldMkLst>
      </pc:sldChg>
      <pc:sldChg chg="modSp add mod">
        <pc:chgData name="Cristian Chilipirea" userId="34ab170da5908fc4" providerId="LiveId" clId="{DA2A5D75-B850-49AF-B068-855F95E702F7}" dt="2021-11-01T14:21:11.995" v="70" actId="120"/>
        <pc:sldMkLst>
          <pc:docMk/>
          <pc:sldMk cId="2388097980" sldId="760"/>
        </pc:sldMkLst>
        <pc:spChg chg="mod">
          <ac:chgData name="Cristian Chilipirea" userId="34ab170da5908fc4" providerId="LiveId" clId="{DA2A5D75-B850-49AF-B068-855F95E702F7}" dt="2021-11-01T14:21:11.995" v="70" actId="120"/>
          <ac:spMkLst>
            <pc:docMk/>
            <pc:sldMk cId="2388097980" sldId="760"/>
            <ac:spMk id="2" creationId="{9B5B1ACD-C03A-4979-964C-87E93A3D901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55083749" sldId="760"/>
        </pc:sldMkLst>
      </pc:sldChg>
      <pc:sldChg chg="modSp add mod">
        <pc:chgData name="Cristian Chilipirea" userId="34ab170da5908fc4" providerId="LiveId" clId="{DA2A5D75-B850-49AF-B068-855F95E702F7}" dt="2021-11-01T14:15:53.448" v="10" actId="120"/>
        <pc:sldMkLst>
          <pc:docMk/>
          <pc:sldMk cId="1365026191" sldId="761"/>
        </pc:sldMkLst>
        <pc:spChg chg="mod">
          <ac:chgData name="Cristian Chilipirea" userId="34ab170da5908fc4" providerId="LiveId" clId="{DA2A5D75-B850-49AF-B068-855F95E702F7}" dt="2021-11-01T14:15:53.448" v="10" actId="120"/>
          <ac:spMkLst>
            <pc:docMk/>
            <pc:sldMk cId="1365026191" sldId="761"/>
            <ac:spMk id="3" creationId="{347ECA52-FCA4-4D89-8175-3EE8F10880C1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97860043" sldId="76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30984571" sldId="762"/>
        </pc:sldMkLst>
      </pc:sldChg>
      <pc:sldChg chg="modSp add mod">
        <pc:chgData name="Cristian Chilipirea" userId="34ab170da5908fc4" providerId="LiveId" clId="{DA2A5D75-B850-49AF-B068-855F95E702F7}" dt="2021-11-01T14:16:53.338" v="14" actId="120"/>
        <pc:sldMkLst>
          <pc:docMk/>
          <pc:sldMk cId="385521958" sldId="763"/>
        </pc:sldMkLst>
        <pc:spChg chg="mod">
          <ac:chgData name="Cristian Chilipirea" userId="34ab170da5908fc4" providerId="LiveId" clId="{DA2A5D75-B850-49AF-B068-855F95E702F7}" dt="2021-11-01T14:16:53.338" v="14" actId="120"/>
          <ac:spMkLst>
            <pc:docMk/>
            <pc:sldMk cId="385521958" sldId="763"/>
            <ac:spMk id="4" creationId="{7D57989B-9CEE-4735-90B4-97AF77282F23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17159666" sldId="76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88496286" sldId="764"/>
        </pc:sldMkLst>
      </pc:sldChg>
      <pc:sldChg chg="modSp add mod">
        <pc:chgData name="Cristian Chilipirea" userId="34ab170da5908fc4" providerId="LiveId" clId="{DA2A5D75-B850-49AF-B068-855F95E702F7}" dt="2021-11-01T14:15:49.335" v="9" actId="120"/>
        <pc:sldMkLst>
          <pc:docMk/>
          <pc:sldMk cId="4201933608" sldId="764"/>
        </pc:sldMkLst>
        <pc:spChg chg="mod">
          <ac:chgData name="Cristian Chilipirea" userId="34ab170da5908fc4" providerId="LiveId" clId="{DA2A5D75-B850-49AF-B068-855F95E702F7}" dt="2021-11-01T14:15:49.335" v="9" actId="120"/>
          <ac:spMkLst>
            <pc:docMk/>
            <pc:sldMk cId="4201933608" sldId="764"/>
            <ac:spMk id="3" creationId="{9B545E31-18E4-4C07-A38B-8D4B2169AE4E}"/>
          </ac:spMkLst>
        </pc:spChg>
        <pc:grpChg chg="mod">
          <ac:chgData name="Cristian Chilipirea" userId="34ab170da5908fc4" providerId="LiveId" clId="{DA2A5D75-B850-49AF-B068-855F95E702F7}" dt="2021-11-01T14:15:34.773" v="6" actId="1076"/>
          <ac:grpSpMkLst>
            <pc:docMk/>
            <pc:sldMk cId="4201933608" sldId="764"/>
            <ac:grpSpMk id="7" creationId="{5981645F-8263-4B07-9BBF-3387DA47AB51}"/>
          </ac:grpSpMkLst>
        </pc:grpChg>
        <pc:picChg chg="mod">
          <ac:chgData name="Cristian Chilipirea" userId="34ab170da5908fc4" providerId="LiveId" clId="{DA2A5D75-B850-49AF-B068-855F95E702F7}" dt="2021-11-01T14:15:38.236" v="7" actId="1076"/>
          <ac:picMkLst>
            <pc:docMk/>
            <pc:sldMk cId="4201933608" sldId="764"/>
            <ac:picMk id="6" creationId="{17CCFC28-BEE6-4CED-9E30-352B05486F85}"/>
          </ac:picMkLst>
        </pc:pic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847084710" sldId="765"/>
        </pc:sldMkLst>
      </pc:sldChg>
      <pc:sldChg chg="modSp add mod">
        <pc:chgData name="Cristian Chilipirea" userId="34ab170da5908fc4" providerId="LiveId" clId="{DA2A5D75-B850-49AF-B068-855F95E702F7}" dt="2021-11-01T14:17:21.077" v="21" actId="120"/>
        <pc:sldMkLst>
          <pc:docMk/>
          <pc:sldMk cId="3629805878" sldId="765"/>
        </pc:sldMkLst>
        <pc:spChg chg="mod">
          <ac:chgData name="Cristian Chilipirea" userId="34ab170da5908fc4" providerId="LiveId" clId="{DA2A5D75-B850-49AF-B068-855F95E702F7}" dt="2021-11-01T14:17:21.077" v="21" actId="120"/>
          <ac:spMkLst>
            <pc:docMk/>
            <pc:sldMk cId="3629805878" sldId="765"/>
            <ac:spMk id="3" creationId="{6EBD59AC-A71E-4626-A8DA-403567612284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89914799" sldId="766"/>
        </pc:sldMkLst>
      </pc:sldChg>
      <pc:sldChg chg="modSp add mod">
        <pc:chgData name="Cristian Chilipirea" userId="34ab170da5908fc4" providerId="LiveId" clId="{DA2A5D75-B850-49AF-B068-855F95E702F7}" dt="2021-11-01T14:17:17.783" v="20" actId="120"/>
        <pc:sldMkLst>
          <pc:docMk/>
          <pc:sldMk cId="1856196331" sldId="766"/>
        </pc:sldMkLst>
        <pc:spChg chg="mod">
          <ac:chgData name="Cristian Chilipirea" userId="34ab170da5908fc4" providerId="LiveId" clId="{DA2A5D75-B850-49AF-B068-855F95E702F7}" dt="2021-11-01T14:17:17.783" v="20" actId="120"/>
          <ac:spMkLst>
            <pc:docMk/>
            <pc:sldMk cId="1856196331" sldId="766"/>
            <ac:spMk id="3" creationId="{B7CD7A6B-8001-4658-A78F-0262133DD7D6}"/>
          </ac:spMkLst>
        </pc:spChg>
      </pc:sldChg>
      <pc:sldChg chg="modSp add mod">
        <pc:chgData name="Cristian Chilipirea" userId="34ab170da5908fc4" providerId="LiveId" clId="{DA2A5D75-B850-49AF-B068-855F95E702F7}" dt="2021-11-01T14:19:43.793" v="51" actId="120"/>
        <pc:sldMkLst>
          <pc:docMk/>
          <pc:sldMk cId="3292283602" sldId="767"/>
        </pc:sldMkLst>
        <pc:spChg chg="mod">
          <ac:chgData name="Cristian Chilipirea" userId="34ab170da5908fc4" providerId="LiveId" clId="{DA2A5D75-B850-49AF-B068-855F95E702F7}" dt="2021-11-01T14:19:43.793" v="51" actId="120"/>
          <ac:spMkLst>
            <pc:docMk/>
            <pc:sldMk cId="3292283602" sldId="767"/>
            <ac:spMk id="3" creationId="{35E89A86-C3FF-4AA5-B6CE-9B44D22FD95E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38905523" sldId="767"/>
        </pc:sldMkLst>
      </pc:sldChg>
      <pc:sldChg chg="modSp add mod">
        <pc:chgData name="Cristian Chilipirea" userId="34ab170da5908fc4" providerId="LiveId" clId="{DA2A5D75-B850-49AF-B068-855F95E702F7}" dt="2021-11-01T14:19:02.718" v="43" actId="120"/>
        <pc:sldMkLst>
          <pc:docMk/>
          <pc:sldMk cId="465331451" sldId="768"/>
        </pc:sldMkLst>
        <pc:spChg chg="mod">
          <ac:chgData name="Cristian Chilipirea" userId="34ab170da5908fc4" providerId="LiveId" clId="{DA2A5D75-B850-49AF-B068-855F95E702F7}" dt="2021-11-01T14:19:02.718" v="43" actId="120"/>
          <ac:spMkLst>
            <pc:docMk/>
            <pc:sldMk cId="465331451" sldId="768"/>
            <ac:spMk id="4" creationId="{AF84F7E8-392A-47C5-92C7-85A5C4AD619D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25719368" sldId="76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01711476" sldId="769"/>
        </pc:sldMkLst>
      </pc:sldChg>
      <pc:sldChg chg="modSp add mod">
        <pc:chgData name="Cristian Chilipirea" userId="34ab170da5908fc4" providerId="LiveId" clId="{DA2A5D75-B850-49AF-B068-855F95E702F7}" dt="2021-11-01T14:22:30.058" v="82" actId="120"/>
        <pc:sldMkLst>
          <pc:docMk/>
          <pc:sldMk cId="4063672065" sldId="769"/>
        </pc:sldMkLst>
        <pc:spChg chg="mod">
          <ac:chgData name="Cristian Chilipirea" userId="34ab170da5908fc4" providerId="LiveId" clId="{DA2A5D75-B850-49AF-B068-855F95E702F7}" dt="2021-11-01T14:22:30.058" v="82" actId="120"/>
          <ac:spMkLst>
            <pc:docMk/>
            <pc:sldMk cId="4063672065" sldId="769"/>
            <ac:spMk id="3" creationId="{0AE9D908-2CC0-4594-AEE8-CE0F130B422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112289544" sldId="770"/>
        </pc:sldMkLst>
      </pc:sldChg>
      <pc:sldChg chg="modSp add mod">
        <pc:chgData name="Cristian Chilipirea" userId="34ab170da5908fc4" providerId="LiveId" clId="{DA2A5D75-B850-49AF-B068-855F95E702F7}" dt="2021-11-01T14:23:01.477" v="88" actId="207"/>
        <pc:sldMkLst>
          <pc:docMk/>
          <pc:sldMk cId="3491276657" sldId="770"/>
        </pc:sldMkLst>
        <pc:spChg chg="mod">
          <ac:chgData name="Cristian Chilipirea" userId="34ab170da5908fc4" providerId="LiveId" clId="{DA2A5D75-B850-49AF-B068-855F95E702F7}" dt="2021-11-01T14:22:59.070" v="87" actId="120"/>
          <ac:spMkLst>
            <pc:docMk/>
            <pc:sldMk cId="3491276657" sldId="770"/>
            <ac:spMk id="3" creationId="{0AE9D908-2CC0-4594-AEE8-CE0F130B422C}"/>
          </ac:spMkLst>
        </pc:spChg>
        <pc:spChg chg="mod">
          <ac:chgData name="Cristian Chilipirea" userId="34ab170da5908fc4" providerId="LiveId" clId="{DA2A5D75-B850-49AF-B068-855F95E702F7}" dt="2021-11-01T14:23:01.477" v="88" actId="207"/>
          <ac:spMkLst>
            <pc:docMk/>
            <pc:sldMk cId="3491276657" sldId="770"/>
            <ac:spMk id="11" creationId="{D63E3972-2D83-4B79-BEEA-7602BD6FD130}"/>
          </ac:spMkLst>
        </pc:spChg>
      </pc:sldChg>
      <pc:sldChg chg="modSp add mod">
        <pc:chgData name="Cristian Chilipirea" userId="34ab170da5908fc4" providerId="LiveId" clId="{DA2A5D75-B850-49AF-B068-855F95E702F7}" dt="2021-11-01T14:22:46.061" v="84" actId="120"/>
        <pc:sldMkLst>
          <pc:docMk/>
          <pc:sldMk cId="1867374159" sldId="771"/>
        </pc:sldMkLst>
        <pc:spChg chg="mod">
          <ac:chgData name="Cristian Chilipirea" userId="34ab170da5908fc4" providerId="LiveId" clId="{DA2A5D75-B850-49AF-B068-855F95E702F7}" dt="2021-11-01T14:22:46.061" v="84" actId="120"/>
          <ac:spMkLst>
            <pc:docMk/>
            <pc:sldMk cId="1867374159" sldId="771"/>
            <ac:spMk id="3" creationId="{0AE9D908-2CC0-4594-AEE8-CE0F130B422C}"/>
          </ac:spMkLst>
        </pc:spChg>
        <pc:spChg chg="mod">
          <ac:chgData name="Cristian Chilipirea" userId="34ab170da5908fc4" providerId="LiveId" clId="{DA2A5D75-B850-49AF-B068-855F95E702F7}" dt="2021-11-01T14:22:38.799" v="83" actId="207"/>
          <ac:spMkLst>
            <pc:docMk/>
            <pc:sldMk cId="1867374159" sldId="771"/>
            <ac:spMk id="11" creationId="{D63E3972-2D83-4B79-BEEA-7602BD6FD13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92215519" sldId="77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71104779" sldId="772"/>
        </pc:sldMkLst>
      </pc:sldChg>
      <pc:sldChg chg="modSp add mod">
        <pc:chgData name="Cristian Chilipirea" userId="34ab170da5908fc4" providerId="LiveId" clId="{DA2A5D75-B850-49AF-B068-855F95E702F7}" dt="2021-11-01T14:22:55.176" v="86" actId="120"/>
        <pc:sldMkLst>
          <pc:docMk/>
          <pc:sldMk cId="1941744552" sldId="772"/>
        </pc:sldMkLst>
        <pc:spChg chg="mod">
          <ac:chgData name="Cristian Chilipirea" userId="34ab170da5908fc4" providerId="LiveId" clId="{DA2A5D75-B850-49AF-B068-855F95E702F7}" dt="2021-11-01T14:22:55.176" v="86" actId="120"/>
          <ac:spMkLst>
            <pc:docMk/>
            <pc:sldMk cId="1941744552" sldId="772"/>
            <ac:spMk id="3" creationId="{0AE9D908-2CC0-4594-AEE8-CE0F130B422C}"/>
          </ac:spMkLst>
        </pc:spChg>
        <pc:spChg chg="mod">
          <ac:chgData name="Cristian Chilipirea" userId="34ab170da5908fc4" providerId="LiveId" clId="{DA2A5D75-B850-49AF-B068-855F95E702F7}" dt="2021-11-01T14:22:51.428" v="85" actId="207"/>
          <ac:spMkLst>
            <pc:docMk/>
            <pc:sldMk cId="1941744552" sldId="772"/>
            <ac:spMk id="11" creationId="{D63E3972-2D83-4B79-BEEA-7602BD6FD130}"/>
          </ac:spMkLst>
        </pc:spChg>
      </pc:sldChg>
      <pc:sldChg chg="modSp add mod">
        <pc:chgData name="Cristian Chilipirea" userId="34ab170da5908fc4" providerId="LiveId" clId="{DA2A5D75-B850-49AF-B068-855F95E702F7}" dt="2021-11-01T14:23:13.318" v="90" actId="207"/>
        <pc:sldMkLst>
          <pc:docMk/>
          <pc:sldMk cId="2742151927" sldId="773"/>
        </pc:sldMkLst>
        <pc:spChg chg="mod">
          <ac:chgData name="Cristian Chilipirea" userId="34ab170da5908fc4" providerId="LiveId" clId="{DA2A5D75-B850-49AF-B068-855F95E702F7}" dt="2021-11-01T14:23:08.541" v="89" actId="120"/>
          <ac:spMkLst>
            <pc:docMk/>
            <pc:sldMk cId="2742151927" sldId="773"/>
            <ac:spMk id="3" creationId="{0AE9D908-2CC0-4594-AEE8-CE0F130B422C}"/>
          </ac:spMkLst>
        </pc:spChg>
        <pc:spChg chg="mod">
          <ac:chgData name="Cristian Chilipirea" userId="34ab170da5908fc4" providerId="LiveId" clId="{DA2A5D75-B850-49AF-B068-855F95E702F7}" dt="2021-11-01T14:23:13.318" v="90" actId="207"/>
          <ac:spMkLst>
            <pc:docMk/>
            <pc:sldMk cId="2742151927" sldId="773"/>
            <ac:spMk id="11" creationId="{D63E3972-2D83-4B79-BEEA-7602BD6FD13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85215487" sldId="77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488444649" sldId="774"/>
        </pc:sldMkLst>
      </pc:sldChg>
      <pc:sldChg chg="modSp add mod">
        <pc:chgData name="Cristian Chilipirea" userId="34ab170da5908fc4" providerId="LiveId" clId="{DA2A5D75-B850-49AF-B068-855F95E702F7}" dt="2021-11-01T14:26:16.480" v="114" actId="120"/>
        <pc:sldMkLst>
          <pc:docMk/>
          <pc:sldMk cId="3303626076" sldId="774"/>
        </pc:sldMkLst>
        <pc:spChg chg="mod">
          <ac:chgData name="Cristian Chilipirea" userId="34ab170da5908fc4" providerId="LiveId" clId="{DA2A5D75-B850-49AF-B068-855F95E702F7}" dt="2021-11-01T14:26:16.480" v="114" actId="120"/>
          <ac:spMkLst>
            <pc:docMk/>
            <pc:sldMk cId="3303626076" sldId="774"/>
            <ac:spMk id="4" creationId="{6BBEA934-CDB7-4898-AFBC-D360EB5EB753}"/>
          </ac:spMkLst>
        </pc:spChg>
      </pc:sldChg>
      <pc:sldChg chg="modSp add mod">
        <pc:chgData name="Cristian Chilipirea" userId="34ab170da5908fc4" providerId="LiveId" clId="{DA2A5D75-B850-49AF-B068-855F95E702F7}" dt="2021-11-01T14:26:44.362" v="122" actId="1076"/>
        <pc:sldMkLst>
          <pc:docMk/>
          <pc:sldMk cId="1993967515" sldId="775"/>
        </pc:sldMkLst>
        <pc:spChg chg="mod">
          <ac:chgData name="Cristian Chilipirea" userId="34ab170da5908fc4" providerId="LiveId" clId="{DA2A5D75-B850-49AF-B068-855F95E702F7}" dt="2021-11-01T14:15:11.653" v="5" actId="27636"/>
          <ac:spMkLst>
            <pc:docMk/>
            <pc:sldMk cId="1993967515" sldId="775"/>
            <ac:spMk id="2" creationId="{00000000-0000-0000-0000-000000000000}"/>
          </ac:spMkLst>
        </pc:spChg>
        <pc:spChg chg="mod">
          <ac:chgData name="Cristian Chilipirea" userId="34ab170da5908fc4" providerId="LiveId" clId="{DA2A5D75-B850-49AF-B068-855F95E702F7}" dt="2021-11-01T14:26:44.362" v="122" actId="1076"/>
          <ac:spMkLst>
            <pc:docMk/>
            <pc:sldMk cId="1993967515" sldId="775"/>
            <ac:spMk id="4" creationId="{B6CBCE77-2B9C-4852-982E-8EC85779E033}"/>
          </ac:spMkLst>
        </pc:spChg>
        <pc:spChg chg="mod">
          <ac:chgData name="Cristian Chilipirea" userId="34ab170da5908fc4" providerId="LiveId" clId="{DA2A5D75-B850-49AF-B068-855F95E702F7}" dt="2021-11-01T14:26:34.966" v="118" actId="120"/>
          <ac:spMkLst>
            <pc:docMk/>
            <pc:sldMk cId="1993967515" sldId="775"/>
            <ac:spMk id="7" creationId="{06BB2635-FAAC-46C1-A5AD-CA7C6F866623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511807265" sldId="77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49078042" sldId="77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813608923" sldId="77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10419522" sldId="77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5061819" sldId="77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142148759" sldId="78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520976957" sldId="78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239345265" sldId="78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027390148" sldId="78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927414747" sldId="78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316704494" sldId="78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87135735" sldId="78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300206008" sldId="78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758273638" sldId="78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451267672" sldId="78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45283713" sldId="79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335641931" sldId="79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477966058" sldId="79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392948924" sldId="79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950493345" sldId="79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912155413" sldId="79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583606235" sldId="79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095710737" sldId="79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144938996" sldId="79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8160594" sldId="79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632243305" sldId="80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96100377" sldId="80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588360404" sldId="80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87934486" sldId="80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311331767" sldId="80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71422717" sldId="80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741966246" sldId="80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26851610" sldId="80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71138141" sldId="80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753808552" sldId="80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825716847" sldId="81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393005875" sldId="81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41959798" sldId="81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76713201" sldId="81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99251582" sldId="81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599614627" sldId="815"/>
        </pc:sldMkLst>
      </pc:sldChg>
    </pc:docChg>
  </pc:docChgLst>
  <pc:docChgLst>
    <pc:chgData name="Cristian Chilipirea" userId="34ab170da5908fc4" providerId="LiveId" clId="{1740CB06-B491-48E7-B880-B5C37CA9ECBC}"/>
    <pc:docChg chg="undo redo custSel addSld delSld modSld">
      <pc:chgData name="Cristian Chilipirea" userId="34ab170da5908fc4" providerId="LiveId" clId="{1740CB06-B491-48E7-B880-B5C37CA9ECBC}" dt="2021-03-24T01:49:00.326" v="1099" actId="1076"/>
      <pc:docMkLst>
        <pc:docMk/>
      </pc:docMkLst>
      <pc:sldChg chg="modSp mod">
        <pc:chgData name="Cristian Chilipirea" userId="34ab170da5908fc4" providerId="LiveId" clId="{1740CB06-B491-48E7-B880-B5C37CA9ECBC}" dt="2021-03-10T23:02:35.505" v="290" actId="404"/>
        <pc:sldMkLst>
          <pc:docMk/>
          <pc:sldMk cId="736295071" sldId="256"/>
        </pc:sldMkLst>
        <pc:spChg chg="mod">
          <ac:chgData name="Cristian Chilipirea" userId="34ab170da5908fc4" providerId="LiveId" clId="{1740CB06-B491-48E7-B880-B5C37CA9ECBC}" dt="2021-03-10T23:02:35.505" v="290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78492964" sldId="2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69090614" sldId="48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3985163" sldId="4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51055146" sldId="56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35430760" sldId="56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39707674" sldId="56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65612430" sldId="56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41283148" sldId="56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56950145" sldId="56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59568164" sldId="56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88386706" sldId="568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2895996" sldId="56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26842269" sldId="57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366264842" sldId="57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9751550" sldId="57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77038434" sldId="573"/>
        </pc:sldMkLst>
      </pc:sldChg>
      <pc:sldChg chg="addSp delSp modSp add del mod modClrScheme chgLayout">
        <pc:chgData name="Cristian Chilipirea" userId="34ab170da5908fc4" providerId="LiveId" clId="{1740CB06-B491-48E7-B880-B5C37CA9ECBC}" dt="2021-03-10T22:54:52.452" v="127" actId="478"/>
        <pc:sldMkLst>
          <pc:docMk/>
          <pc:sldMk cId="122722494" sldId="574"/>
        </pc:sldMkLst>
        <pc:spChg chg="add del mod ord">
          <ac:chgData name="Cristian Chilipirea" userId="34ab170da5908fc4" providerId="LiveId" clId="{1740CB06-B491-48E7-B880-B5C37CA9ECBC}" dt="2021-03-10T22:54:52.452" v="127" actId="478"/>
          <ac:spMkLst>
            <pc:docMk/>
            <pc:sldMk cId="122722494" sldId="574"/>
            <ac:spMk id="2" creationId="{7FEACEE5-D764-4AB2-A1BE-09DA0F3349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32.263" v="124" actId="207"/>
          <ac:spMkLst>
            <pc:docMk/>
            <pc:sldMk cId="122722494" sldId="57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10431790" sldId="57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889900" sldId="57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11.944" v="131" actId="478"/>
        <pc:sldMkLst>
          <pc:docMk/>
          <pc:sldMk cId="330564871" sldId="576"/>
        </pc:sldMkLst>
        <pc:spChg chg="add del mod ord">
          <ac:chgData name="Cristian Chilipirea" userId="34ab170da5908fc4" providerId="LiveId" clId="{1740CB06-B491-48E7-B880-B5C37CA9ECBC}" dt="2021-03-10T22:55:11.944" v="131" actId="478"/>
          <ac:spMkLst>
            <pc:docMk/>
            <pc:sldMk cId="330564871" sldId="576"/>
            <ac:spMk id="2" creationId="{90B2162A-EFAC-4928-A599-F4C095C2A48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0564871" sldId="57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08.786" v="130" actId="207"/>
          <ac:spMkLst>
            <pc:docMk/>
            <pc:sldMk cId="330564871" sldId="57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24T01:36:16.401" v="973" actId="20577"/>
        <pc:sldMkLst>
          <pc:docMk/>
          <pc:sldMk cId="1995374878" sldId="577"/>
        </pc:sldMkLst>
        <pc:spChg chg="add del mod ord">
          <ac:chgData name="Cristian Chilipirea" userId="34ab170da5908fc4" providerId="LiveId" clId="{1740CB06-B491-48E7-B880-B5C37CA9ECBC}" dt="2021-03-10T22:55:01.539" v="128" actId="478"/>
          <ac:spMkLst>
            <pc:docMk/>
            <pc:sldMk cId="1995374878" sldId="577"/>
            <ac:spMk id="3" creationId="{1D0DCB13-129F-497D-A15C-EB8C3E11C25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374878" sldId="57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24T01:36:16.401" v="973" actId="20577"/>
          <ac:spMkLst>
            <pc:docMk/>
            <pc:sldMk cId="1995374878" sldId="577"/>
            <ac:spMk id="7" creationId="{6F422BB9-6A7F-4BD2-9676-A6410BB10371}"/>
          </ac:spMkLst>
        </pc:spChg>
        <pc:picChg chg="add mod">
          <ac:chgData name="Cristian Chilipirea" userId="34ab170da5908fc4" providerId="LiveId" clId="{1740CB06-B491-48E7-B880-B5C37CA9ECBC}" dt="2021-03-24T01:35:18.464" v="966" actId="14100"/>
          <ac:picMkLst>
            <pc:docMk/>
            <pc:sldMk cId="1995374878" sldId="577"/>
            <ac:picMk id="4" creationId="{A5F785D4-AC57-4D86-9767-EEC35ED50C2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19999415" sldId="577"/>
        </pc:sldMkLst>
      </pc:sldChg>
      <pc:sldChg chg="addSp delSp modSp add mod modClrScheme chgLayout">
        <pc:chgData name="Cristian Chilipirea" userId="34ab170da5908fc4" providerId="LiveId" clId="{1740CB06-B491-48E7-B880-B5C37CA9ECBC}" dt="2021-03-10T22:57:53.772" v="189" actId="478"/>
        <pc:sldMkLst>
          <pc:docMk/>
          <pc:sldMk cId="709545942" sldId="578"/>
        </pc:sldMkLst>
        <pc:spChg chg="mod ord">
          <ac:chgData name="Cristian Chilipirea" userId="34ab170da5908fc4" providerId="LiveId" clId="{1740CB06-B491-48E7-B880-B5C37CA9ECBC}" dt="2021-03-10T22:57:52.048" v="188" actId="207"/>
          <ac:spMkLst>
            <pc:docMk/>
            <pc:sldMk cId="709545942" sldId="578"/>
            <ac:spMk id="2" creationId="{8876B79C-BBC6-4930-8802-C74656BE8992}"/>
          </ac:spMkLst>
        </pc:spChg>
        <pc:spChg chg="del 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3" creationId="{6B7C4567-848B-4B98-969C-74153ED2B47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4" creationId="{06505500-FF3D-4D39-B187-E25EFCAAC197}"/>
          </ac:spMkLst>
        </pc:spChg>
        <pc:spChg chg="add del mod ord">
          <ac:chgData name="Cristian Chilipirea" userId="34ab170da5908fc4" providerId="LiveId" clId="{1740CB06-B491-48E7-B880-B5C37CA9ECBC}" dt="2021-03-10T22:57:53.772" v="189" actId="478"/>
          <ac:spMkLst>
            <pc:docMk/>
            <pc:sldMk cId="709545942" sldId="578"/>
            <ac:spMk id="5" creationId="{80D5A6B4-7B80-4E4B-A0B9-C85D9AFDAD8F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397723803" sldId="578"/>
        </pc:sldMkLst>
      </pc:sldChg>
      <pc:sldChg chg="modSp add mod modClrScheme chgLayout">
        <pc:chgData name="Cristian Chilipirea" userId="34ab170da5908fc4" providerId="LiveId" clId="{1740CB06-B491-48E7-B880-B5C37CA9ECBC}" dt="2021-03-10T22:58:20.479" v="192" actId="1076"/>
        <pc:sldMkLst>
          <pc:docMk/>
          <pc:sldMk cId="1657442278" sldId="579"/>
        </pc:sldMkLst>
        <pc:spChg chg="mod ord">
          <ac:chgData name="Cristian Chilipirea" userId="34ab170da5908fc4" providerId="LiveId" clId="{1740CB06-B491-48E7-B880-B5C37CA9ECBC}" dt="2021-03-10T22:57:57.726" v="190" actId="207"/>
          <ac:spMkLst>
            <pc:docMk/>
            <pc:sldMk cId="1657442278" sldId="579"/>
            <ac:spMk id="2" creationId="{6D0ED7CC-25B7-4AF9-9197-84EE0C4DF15D}"/>
          </ac:spMkLst>
        </pc:spChg>
        <pc:spChg chg="mod ord">
          <ac:chgData name="Cristian Chilipirea" userId="34ab170da5908fc4" providerId="LiveId" clId="{1740CB06-B491-48E7-B880-B5C37CA9ECBC}" dt="2021-03-10T22:54:21.432" v="104" actId="27636"/>
          <ac:spMkLst>
            <pc:docMk/>
            <pc:sldMk cId="1657442278" sldId="579"/>
            <ac:spMk id="3" creationId="{FC2ADC04-83AF-4944-8131-16654D205F1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57442278" sldId="579"/>
            <ac:spMk id="4" creationId="{C72CD7C9-EC63-4894-8588-C199918AEBE7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5" creationId="{DA32E19E-A366-4BB3-99FD-3EC0320A164A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6" creationId="{CAE41C70-ED39-4AD1-8152-4C37DAEABCA2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8" creationId="{9934DB9E-A730-4583-BE48-2C0547DE863B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5" creationId="{A20001A1-C403-4A28-820C-267DF998A419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6" creationId="{F13F409A-D9B6-4329-BA7D-C8707DFC6FF8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8" creationId="{1D975518-CD4C-4891-860C-84EB1F0DFFF6}"/>
          </ac:spMkLst>
        </pc:spChg>
        <pc:cxnChg chg="mod">
          <ac:chgData name="Cristian Chilipirea" userId="34ab170da5908fc4" providerId="LiveId" clId="{1740CB06-B491-48E7-B880-B5C37CA9ECBC}" dt="2021-03-10T22:58:20.479" v="192" actId="1076"/>
          <ac:cxnSpMkLst>
            <pc:docMk/>
            <pc:sldMk cId="1657442278" sldId="579"/>
            <ac:cxnSpMk id="7" creationId="{929DA892-AD61-4D75-8F04-C8858A257EBB}"/>
          </ac:cxnSpMkLst>
        </pc:cxnChg>
        <pc:cxnChg chg="mod">
          <ac:chgData name="Cristian Chilipirea" userId="34ab170da5908fc4" providerId="LiveId" clId="{1740CB06-B491-48E7-B880-B5C37CA9ECBC}" dt="2021-03-10T22:58:15.763" v="191" actId="1076"/>
          <ac:cxnSpMkLst>
            <pc:docMk/>
            <pc:sldMk cId="1657442278" sldId="579"/>
            <ac:cxnSpMk id="17" creationId="{01BF2C5C-124D-48F4-AADD-014307F98CBA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77249178" sldId="57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581255958" sldId="580"/>
        </pc:sldMkLst>
      </pc:sldChg>
      <pc:sldChg chg="modSp add mod modClrScheme chgLayout">
        <pc:chgData name="Cristian Chilipirea" userId="34ab170da5908fc4" providerId="LiveId" clId="{1740CB06-B491-48E7-B880-B5C37CA9ECBC}" dt="2021-03-10T23:00:08.825" v="232" actId="207"/>
        <pc:sldMkLst>
          <pc:docMk/>
          <pc:sldMk cId="3736231120" sldId="580"/>
        </pc:sldMkLst>
        <pc:spChg chg="mod ord">
          <ac:chgData name="Cristian Chilipirea" userId="34ab170da5908fc4" providerId="LiveId" clId="{1740CB06-B491-48E7-B880-B5C37CA9ECBC}" dt="2021-03-10T23:00:08.825" v="232" actId="207"/>
          <ac:spMkLst>
            <pc:docMk/>
            <pc:sldMk cId="3736231120" sldId="580"/>
            <ac:spMk id="2" creationId="{EFD06640-0166-4B85-BEF5-55242F47A58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3" creationId="{63A13975-FF27-4CA3-A2A4-9C0959C7C2B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4" creationId="{86C06DBB-BC64-481F-9B7D-07DA9BDB9BDA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3:00:50.252" v="242" actId="478"/>
        <pc:sldMkLst>
          <pc:docMk/>
          <pc:sldMk cId="135493813" sldId="581"/>
        </pc:sldMkLst>
        <pc:spChg chg="mod ord">
          <ac:chgData name="Cristian Chilipirea" userId="34ab170da5908fc4" providerId="LiveId" clId="{1740CB06-B491-48E7-B880-B5C37CA9ECBC}" dt="2021-03-10T23:00:47.996" v="241" actId="207"/>
          <ac:spMkLst>
            <pc:docMk/>
            <pc:sldMk cId="135493813" sldId="581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0.252" v="242" actId="478"/>
          <ac:spMkLst>
            <pc:docMk/>
            <pc:sldMk cId="135493813" sldId="581"/>
            <ac:spMk id="3" creationId="{9C557370-48F4-4827-9EB2-8DD2AF3970E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35493813" sldId="581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00337889" sldId="581"/>
        </pc:sldMkLst>
      </pc:sldChg>
      <pc:sldChg chg="addSp delSp modSp add mod modClrScheme chgLayout">
        <pc:chgData name="Cristian Chilipirea" userId="34ab170da5908fc4" providerId="LiveId" clId="{1740CB06-B491-48E7-B880-B5C37CA9ECBC}" dt="2021-03-10T23:00:20.968" v="235" actId="478"/>
        <pc:sldMkLst>
          <pc:docMk/>
          <pc:sldMk cId="2175892865" sldId="582"/>
        </pc:sldMkLst>
        <pc:spChg chg="mod ord">
          <ac:chgData name="Cristian Chilipirea" userId="34ab170da5908fc4" providerId="LiveId" clId="{1740CB06-B491-48E7-B880-B5C37CA9ECBC}" dt="2021-03-10T23:00:14.715" v="233" actId="207"/>
          <ac:spMkLst>
            <pc:docMk/>
            <pc:sldMk cId="2175892865" sldId="582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20.968" v="235" actId="478"/>
          <ac:spMkLst>
            <pc:docMk/>
            <pc:sldMk cId="2175892865" sldId="582"/>
            <ac:spMk id="3" creationId="{E5DBD59B-D4E8-410B-99A7-26518093E50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75892865" sldId="582"/>
            <ac:spMk id="4" creationId="{38AA4515-2EA6-4C27-AACA-C2EDDC1DB9DB}"/>
          </ac:spMkLst>
        </pc:spChg>
        <pc:picChg chg="mod">
          <ac:chgData name="Cristian Chilipirea" userId="34ab170da5908fc4" providerId="LiveId" clId="{1740CB06-B491-48E7-B880-B5C37CA9ECBC}" dt="2021-03-10T23:00:18.719" v="234" actId="14100"/>
          <ac:picMkLst>
            <pc:docMk/>
            <pc:sldMk cId="2175892865" sldId="582"/>
            <ac:picMk id="6" creationId="{32A09FE3-A6A8-48E2-87EE-75FE5E07268A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2898974" sldId="582"/>
        </pc:sldMkLst>
      </pc:sldChg>
      <pc:sldChg chg="addSp delSp modSp add mod modClrScheme chgLayout">
        <pc:chgData name="Cristian Chilipirea" userId="34ab170da5908fc4" providerId="LiveId" clId="{1740CB06-B491-48E7-B880-B5C37CA9ECBC}" dt="2021-03-10T23:00:55.492" v="244" actId="478"/>
        <pc:sldMkLst>
          <pc:docMk/>
          <pc:sldMk cId="2649713988" sldId="583"/>
        </pc:sldMkLst>
        <pc:spChg chg="mod ord">
          <ac:chgData name="Cristian Chilipirea" userId="34ab170da5908fc4" providerId="LiveId" clId="{1740CB06-B491-48E7-B880-B5C37CA9ECBC}" dt="2021-03-10T23:00:53.451" v="243" actId="207"/>
          <ac:spMkLst>
            <pc:docMk/>
            <pc:sldMk cId="2649713988" sldId="583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5.492" v="244" actId="478"/>
          <ac:spMkLst>
            <pc:docMk/>
            <pc:sldMk cId="2649713988" sldId="583"/>
            <ac:spMk id="3" creationId="{DEB3E0AA-F31B-409C-9C5D-3AA05F165C5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49713988" sldId="583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200189439" sldId="583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0.532" v="246" actId="478"/>
        <pc:sldMkLst>
          <pc:docMk/>
          <pc:sldMk cId="1995936395" sldId="584"/>
        </pc:sldMkLst>
        <pc:spChg chg="mod ord">
          <ac:chgData name="Cristian Chilipirea" userId="34ab170da5908fc4" providerId="LiveId" clId="{1740CB06-B491-48E7-B880-B5C37CA9ECBC}" dt="2021-03-10T23:00:58.784" v="245" actId="207"/>
          <ac:spMkLst>
            <pc:docMk/>
            <pc:sldMk cId="1995936395" sldId="584"/>
            <ac:spMk id="2" creationId="{9E220790-1608-40D1-8847-973911A67119}"/>
          </ac:spMkLst>
        </pc:spChg>
        <pc:spChg chg="add del mod ord">
          <ac:chgData name="Cristian Chilipirea" userId="34ab170da5908fc4" providerId="LiveId" clId="{1740CB06-B491-48E7-B880-B5C37CA9ECBC}" dt="2021-03-10T23:01:00.532" v="246" actId="478"/>
          <ac:spMkLst>
            <pc:docMk/>
            <pc:sldMk cId="1995936395" sldId="584"/>
            <ac:spMk id="3" creationId="{770EBB81-EB62-4C6F-B486-BC449543B8D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936395" sldId="584"/>
            <ac:spMk id="4" creationId="{2B7F907F-D9C0-4219-B1B8-93681E0A872C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07162756" sldId="58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716022509" sldId="585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4.788" v="248" actId="478"/>
        <pc:sldMkLst>
          <pc:docMk/>
          <pc:sldMk cId="3800599658" sldId="585"/>
        </pc:sldMkLst>
        <pc:spChg chg="mod ord">
          <ac:chgData name="Cristian Chilipirea" userId="34ab170da5908fc4" providerId="LiveId" clId="{1740CB06-B491-48E7-B880-B5C37CA9ECBC}" dt="2021-03-10T23:01:03.674" v="247" actId="207"/>
          <ac:spMkLst>
            <pc:docMk/>
            <pc:sldMk cId="3800599658" sldId="585"/>
            <ac:spMk id="2" creationId="{CBA99451-8CC8-4591-9B0E-F415EDF88CE6}"/>
          </ac:spMkLst>
        </pc:spChg>
        <pc:spChg chg="add del mod ord">
          <ac:chgData name="Cristian Chilipirea" userId="34ab170da5908fc4" providerId="LiveId" clId="{1740CB06-B491-48E7-B880-B5C37CA9ECBC}" dt="2021-03-10T23:01:04.788" v="248" actId="478"/>
          <ac:spMkLst>
            <pc:docMk/>
            <pc:sldMk cId="3800599658" sldId="585"/>
            <ac:spMk id="3" creationId="{A20689C3-AF0C-4A71-9510-2A941790063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00599658" sldId="585"/>
            <ac:spMk id="4" creationId="{24EB96DD-7FE1-4B9D-8972-B9EFCDFC8DA8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66678500" sldId="586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9.072" v="250" actId="478"/>
        <pc:sldMkLst>
          <pc:docMk/>
          <pc:sldMk cId="2398383964" sldId="586"/>
        </pc:sldMkLst>
        <pc:spChg chg="mod ord">
          <ac:chgData name="Cristian Chilipirea" userId="34ab170da5908fc4" providerId="LiveId" clId="{1740CB06-B491-48E7-B880-B5C37CA9ECBC}" dt="2021-03-10T23:01:07.835" v="249" actId="207"/>
          <ac:spMkLst>
            <pc:docMk/>
            <pc:sldMk cId="2398383964" sldId="586"/>
            <ac:spMk id="2" creationId="{4BB2339D-3F59-4FFC-8382-1EF977A0A1AF}"/>
          </ac:spMkLst>
        </pc:spChg>
        <pc:spChg chg="add del mod ord">
          <ac:chgData name="Cristian Chilipirea" userId="34ab170da5908fc4" providerId="LiveId" clId="{1740CB06-B491-48E7-B880-B5C37CA9ECBC}" dt="2021-03-10T23:01:09.072" v="250" actId="478"/>
          <ac:spMkLst>
            <pc:docMk/>
            <pc:sldMk cId="2398383964" sldId="586"/>
            <ac:spMk id="3" creationId="{70359BFA-27AC-4FE7-AF2E-A7AFA3A3D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98383964" sldId="586"/>
            <ac:spMk id="4" creationId="{863F9308-7183-4514-8283-B616B1CB77F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5850107" sldId="587"/>
        </pc:sldMkLst>
      </pc:sldChg>
      <pc:sldChg chg="addSp delSp modSp add mod modClrScheme chgLayout">
        <pc:chgData name="Cristian Chilipirea" userId="34ab170da5908fc4" providerId="LiveId" clId="{1740CB06-B491-48E7-B880-B5C37CA9ECBC}" dt="2021-03-10T23:01:13.352" v="252" actId="478"/>
        <pc:sldMkLst>
          <pc:docMk/>
          <pc:sldMk cId="2884867084" sldId="587"/>
        </pc:sldMkLst>
        <pc:spChg chg="mod ord">
          <ac:chgData name="Cristian Chilipirea" userId="34ab170da5908fc4" providerId="LiveId" clId="{1740CB06-B491-48E7-B880-B5C37CA9ECBC}" dt="2021-03-10T23:01:11.758" v="251" actId="207"/>
          <ac:spMkLst>
            <pc:docMk/>
            <pc:sldMk cId="2884867084" sldId="587"/>
            <ac:spMk id="2" creationId="{6E83D31B-CC2C-4709-892F-F9B1683AC534}"/>
          </ac:spMkLst>
        </pc:spChg>
        <pc:spChg chg="add del mod ord">
          <ac:chgData name="Cristian Chilipirea" userId="34ab170da5908fc4" providerId="LiveId" clId="{1740CB06-B491-48E7-B880-B5C37CA9ECBC}" dt="2021-03-10T23:01:13.352" v="252" actId="478"/>
          <ac:spMkLst>
            <pc:docMk/>
            <pc:sldMk cId="2884867084" sldId="587"/>
            <ac:spMk id="3" creationId="{3CF45B7A-462C-4C66-A481-811D42F749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4867084" sldId="587"/>
            <ac:spMk id="4" creationId="{2B20AF27-A97E-47FF-82B7-119A9403BC4D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61443777" sldId="588"/>
        </pc:sldMkLst>
      </pc:sldChg>
      <pc:sldChg chg="modSp add mod modClrScheme chgLayout">
        <pc:chgData name="Cristian Chilipirea" userId="34ab170da5908fc4" providerId="LiveId" clId="{1740CB06-B491-48E7-B880-B5C37CA9ECBC}" dt="2021-03-10T23:01:17.226" v="253" actId="207"/>
        <pc:sldMkLst>
          <pc:docMk/>
          <pc:sldMk cId="2443095236" sldId="588"/>
        </pc:sldMkLst>
        <pc:spChg chg="mod ord">
          <ac:chgData name="Cristian Chilipirea" userId="34ab170da5908fc4" providerId="LiveId" clId="{1740CB06-B491-48E7-B880-B5C37CA9ECBC}" dt="2021-03-10T23:01:17.226" v="253" actId="207"/>
          <ac:spMkLst>
            <pc:docMk/>
            <pc:sldMk cId="2443095236" sldId="588"/>
            <ac:spMk id="2" creationId="{D8447B71-5A36-431D-A239-0710AE3E380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43095236" sldId="588"/>
            <ac:spMk id="4" creationId="{6AAA0447-74A9-4F24-A84F-F742358474EC}"/>
          </ac:spMkLst>
        </pc:spChg>
        <pc:picChg chg="mod ord">
          <ac:chgData name="Cristian Chilipirea" userId="34ab170da5908fc4" providerId="LiveId" clId="{1740CB06-B491-48E7-B880-B5C37CA9ECBC}" dt="2021-03-10T22:54:21.227" v="72" actId="700"/>
          <ac:picMkLst>
            <pc:docMk/>
            <pc:sldMk cId="2443095236" sldId="588"/>
            <ac:picMk id="8" creationId="{EB6A1AB0-C010-4BAD-88C4-91D4217A7D0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313471" sldId="589"/>
        </pc:sldMkLst>
      </pc:sldChg>
      <pc:sldChg chg="addSp delSp modSp add mod modClrScheme chgLayout">
        <pc:chgData name="Cristian Chilipirea" userId="34ab170da5908fc4" providerId="LiveId" clId="{1740CB06-B491-48E7-B880-B5C37CA9ECBC}" dt="2021-03-24T01:08:45.717" v="614" actId="1076"/>
        <pc:sldMkLst>
          <pc:docMk/>
          <pc:sldMk cId="3976824638" sldId="589"/>
        </pc:sldMkLst>
        <pc:spChg chg="mod ord">
          <ac:chgData name="Cristian Chilipirea" userId="34ab170da5908fc4" providerId="LiveId" clId="{1740CB06-B491-48E7-B880-B5C37CA9ECBC}" dt="2021-03-10T22:58:29.523" v="193" actId="207"/>
          <ac:spMkLst>
            <pc:docMk/>
            <pc:sldMk cId="3976824638" sldId="589"/>
            <ac:spMk id="2" creationId="{E0E74A9E-AA67-4408-8F5A-83323337430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4" creationId="{140E79F8-B634-4659-909D-D3FB5F560244}"/>
          </ac:spMkLst>
        </pc:spChg>
        <pc:spChg chg="add mod">
          <ac:chgData name="Cristian Chilipirea" userId="34ab170da5908fc4" providerId="LiveId" clId="{1740CB06-B491-48E7-B880-B5C37CA9ECBC}" dt="2021-03-24T01:08:45.717" v="614" actId="1076"/>
          <ac:spMkLst>
            <pc:docMk/>
            <pc:sldMk cId="3976824638" sldId="589"/>
            <ac:spMk id="4" creationId="{C92E03AB-8453-4035-BEFF-91D1C8758BA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7" creationId="{2EE4883D-C4B2-459A-90FD-9B5D52922113}"/>
          </ac:spMkLst>
        </pc:spChg>
        <pc:picChg chg="del mod">
          <ac:chgData name="Cristian Chilipirea" userId="34ab170da5908fc4" providerId="LiveId" clId="{1740CB06-B491-48E7-B880-B5C37CA9ECBC}" dt="2021-03-24T01:08:41.893" v="613" actId="478"/>
          <ac:picMkLst>
            <pc:docMk/>
            <pc:sldMk cId="3976824638" sldId="589"/>
            <ac:picMk id="3" creationId="{2BAF7D12-DC03-4D22-8637-FB49C8160A00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50108714" sldId="590"/>
        </pc:sldMkLst>
      </pc:sldChg>
      <pc:sldChg chg="addSp delSp modSp add mod modClrScheme chgLayout">
        <pc:chgData name="Cristian Chilipirea" userId="34ab170da5908fc4" providerId="LiveId" clId="{1740CB06-B491-48E7-B880-B5C37CA9ECBC}" dt="2021-03-10T23:00:42.220" v="240" actId="478"/>
        <pc:sldMkLst>
          <pc:docMk/>
          <pc:sldMk cId="3687014004" sldId="590"/>
        </pc:sldMkLst>
        <pc:spChg chg="mod ord">
          <ac:chgData name="Cristian Chilipirea" userId="34ab170da5908fc4" providerId="LiveId" clId="{1740CB06-B491-48E7-B880-B5C37CA9ECBC}" dt="2021-03-10T23:00:40.091" v="239" actId="207"/>
          <ac:spMkLst>
            <pc:docMk/>
            <pc:sldMk cId="3687014004" sldId="590"/>
            <ac:spMk id="2" creationId="{16834C27-D998-446F-860B-05BC73C4554C}"/>
          </ac:spMkLst>
        </pc:spChg>
        <pc:spChg chg="add del mod ord">
          <ac:chgData name="Cristian Chilipirea" userId="34ab170da5908fc4" providerId="LiveId" clId="{1740CB06-B491-48E7-B880-B5C37CA9ECBC}" dt="2021-03-10T23:00:42.220" v="240" actId="478"/>
          <ac:spMkLst>
            <pc:docMk/>
            <pc:sldMk cId="3687014004" sldId="590"/>
            <ac:spMk id="3" creationId="{05C931AF-C5ED-4A07-BA18-8DCFD89A27F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87014004" sldId="590"/>
            <ac:spMk id="4" creationId="{31639AE5-FFF5-4E75-B66A-F752D9846AC5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8:36.704" v="195" actId="478"/>
        <pc:sldMkLst>
          <pc:docMk/>
          <pc:sldMk cId="293129863" sldId="591"/>
        </pc:sldMkLst>
        <pc:spChg chg="add del mod ord">
          <ac:chgData name="Cristian Chilipirea" userId="34ab170da5908fc4" providerId="LiveId" clId="{1740CB06-B491-48E7-B880-B5C37CA9ECBC}" dt="2021-03-10T22:58:36.704" v="195" actId="478"/>
          <ac:spMkLst>
            <pc:docMk/>
            <pc:sldMk cId="293129863" sldId="591"/>
            <ac:spMk id="2" creationId="{91C3A6C2-B884-4960-AFAD-EC547668A25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3129863" sldId="59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35.039" v="194" actId="207"/>
          <ac:spMkLst>
            <pc:docMk/>
            <pc:sldMk cId="293129863" sldId="59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21793941" sldId="59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34983897" sldId="592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3.436" v="197" actId="478"/>
        <pc:sldMkLst>
          <pc:docMk/>
          <pc:sldMk cId="3338914257" sldId="592"/>
        </pc:sldMkLst>
        <pc:spChg chg="add del mod ord">
          <ac:chgData name="Cristian Chilipirea" userId="34ab170da5908fc4" providerId="LiveId" clId="{1740CB06-B491-48E7-B880-B5C37CA9ECBC}" dt="2021-03-10T22:58:43.436" v="197" actId="478"/>
          <ac:spMkLst>
            <pc:docMk/>
            <pc:sldMk cId="3338914257" sldId="592"/>
            <ac:spMk id="2" creationId="{9AAF02A0-A86C-4FBB-9D91-CFFE373C953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8914257" sldId="59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1.910" v="196" actId="207"/>
          <ac:spMkLst>
            <pc:docMk/>
            <pc:sldMk cId="3338914257" sldId="59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49418056" sldId="593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9.392" v="199" actId="207"/>
        <pc:sldMkLst>
          <pc:docMk/>
          <pc:sldMk cId="2880334560" sldId="593"/>
        </pc:sldMkLst>
        <pc:spChg chg="add del mod ord">
          <ac:chgData name="Cristian Chilipirea" userId="34ab170da5908fc4" providerId="LiveId" clId="{1740CB06-B491-48E7-B880-B5C37CA9ECBC}" dt="2021-03-10T22:58:47.291" v="198" actId="478"/>
          <ac:spMkLst>
            <pc:docMk/>
            <pc:sldMk cId="2880334560" sldId="593"/>
            <ac:spMk id="2" creationId="{76AA6045-54BD-4CCF-BC85-E654C460921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0334560" sldId="59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9.392" v="199" actId="207"/>
          <ac:spMkLst>
            <pc:docMk/>
            <pc:sldMk cId="2880334560" sldId="59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49685948" sldId="594"/>
        </pc:sldMkLst>
      </pc:sldChg>
      <pc:sldChg chg="addSp delSp modSp add mod modClrScheme chgLayout">
        <pc:chgData name="Cristian Chilipirea" userId="34ab170da5908fc4" providerId="LiveId" clId="{1740CB06-B491-48E7-B880-B5C37CA9ECBC}" dt="2021-03-10T22:58:55.108" v="201" actId="478"/>
        <pc:sldMkLst>
          <pc:docMk/>
          <pc:sldMk cId="2953851819" sldId="594"/>
        </pc:sldMkLst>
        <pc:spChg chg="add del mod ord">
          <ac:chgData name="Cristian Chilipirea" userId="34ab170da5908fc4" providerId="LiveId" clId="{1740CB06-B491-48E7-B880-B5C37CA9ECBC}" dt="2021-03-10T22:58:55.108" v="201" actId="478"/>
          <ac:spMkLst>
            <pc:docMk/>
            <pc:sldMk cId="2953851819" sldId="594"/>
            <ac:spMk id="2" creationId="{B1ACD472-924B-4374-9811-D0C49393576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53851819" sldId="59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3.397" v="200" actId="207"/>
          <ac:spMkLst>
            <pc:docMk/>
            <pc:sldMk cId="2953851819" sldId="59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26480314" sldId="595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1.804" v="203" actId="478"/>
        <pc:sldMkLst>
          <pc:docMk/>
          <pc:sldMk cId="3335380451" sldId="595"/>
        </pc:sldMkLst>
        <pc:spChg chg="add del mod ord">
          <ac:chgData name="Cristian Chilipirea" userId="34ab170da5908fc4" providerId="LiveId" clId="{1740CB06-B491-48E7-B880-B5C37CA9ECBC}" dt="2021-03-10T22:59:01.804" v="203" actId="478"/>
          <ac:spMkLst>
            <pc:docMk/>
            <pc:sldMk cId="3335380451" sldId="595"/>
            <ac:spMk id="2" creationId="{6984C718-914E-4CDC-99B0-6D13044117A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5380451" sldId="59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8.866" v="202" actId="207"/>
          <ac:spMkLst>
            <pc:docMk/>
            <pc:sldMk cId="3335380451" sldId="59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32684937" sldId="59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6.420" v="205" actId="478"/>
        <pc:sldMkLst>
          <pc:docMk/>
          <pc:sldMk cId="4035322081" sldId="596"/>
        </pc:sldMkLst>
        <pc:spChg chg="add del mod ord">
          <ac:chgData name="Cristian Chilipirea" userId="34ab170da5908fc4" providerId="LiveId" clId="{1740CB06-B491-48E7-B880-B5C37CA9ECBC}" dt="2021-03-10T22:59:06.420" v="205" actId="478"/>
          <ac:spMkLst>
            <pc:docMk/>
            <pc:sldMk cId="4035322081" sldId="596"/>
            <ac:spMk id="2" creationId="{51A92750-5FBC-4BC0-9684-D4BBDA2FD8B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035322081" sldId="59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5.088" v="204" actId="207"/>
          <ac:spMkLst>
            <pc:docMk/>
            <pc:sldMk cId="4035322081" sldId="59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9955651" sldId="59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5.305" v="209" actId="478"/>
        <pc:sldMkLst>
          <pc:docMk/>
          <pc:sldMk cId="963632365" sldId="597"/>
        </pc:sldMkLst>
        <pc:spChg chg="add del mod ord">
          <ac:chgData name="Cristian Chilipirea" userId="34ab170da5908fc4" providerId="LiveId" clId="{1740CB06-B491-48E7-B880-B5C37CA9ECBC}" dt="2021-03-10T22:59:15.305" v="209" actId="478"/>
          <ac:spMkLst>
            <pc:docMk/>
            <pc:sldMk cId="963632365" sldId="597"/>
            <ac:spMk id="2" creationId="{73BDD47A-CE39-4847-AD73-ED5255F752E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63632365" sldId="59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3.821" v="208" actId="207"/>
          <ac:spMkLst>
            <pc:docMk/>
            <pc:sldMk cId="963632365" sldId="59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1993017" sldId="598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9.160" v="211" actId="478"/>
        <pc:sldMkLst>
          <pc:docMk/>
          <pc:sldMk cId="3115533983" sldId="598"/>
        </pc:sldMkLst>
        <pc:spChg chg="add del mod ord">
          <ac:chgData name="Cristian Chilipirea" userId="34ab170da5908fc4" providerId="LiveId" clId="{1740CB06-B491-48E7-B880-B5C37CA9ECBC}" dt="2021-03-10T22:59:19.160" v="211" actId="478"/>
          <ac:spMkLst>
            <pc:docMk/>
            <pc:sldMk cId="3115533983" sldId="598"/>
            <ac:spMk id="2" creationId="{DFA471AC-9723-4A6B-A523-17B57B95F38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15533983" sldId="59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7.934" v="210" actId="207"/>
          <ac:spMkLst>
            <pc:docMk/>
            <pc:sldMk cId="3115533983" sldId="59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62709435" sldId="59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23.128" v="213" actId="478"/>
        <pc:sldMkLst>
          <pc:docMk/>
          <pc:sldMk cId="3939766554" sldId="599"/>
        </pc:sldMkLst>
        <pc:spChg chg="add del mod ord">
          <ac:chgData name="Cristian Chilipirea" userId="34ab170da5908fc4" providerId="LiveId" clId="{1740CB06-B491-48E7-B880-B5C37CA9ECBC}" dt="2021-03-10T22:59:23.128" v="213" actId="478"/>
          <ac:spMkLst>
            <pc:docMk/>
            <pc:sldMk cId="3939766554" sldId="599"/>
            <ac:spMk id="2" creationId="{0C3CF106-5540-4B3C-B897-B0FE9C7EA84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39766554" sldId="59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2.044" v="212" actId="207"/>
          <ac:spMkLst>
            <pc:docMk/>
            <pc:sldMk cId="3939766554" sldId="59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27.456" v="215" actId="478"/>
        <pc:sldMkLst>
          <pc:docMk/>
          <pc:sldMk cId="922788198" sldId="600"/>
        </pc:sldMkLst>
        <pc:spChg chg="add del mod ord">
          <ac:chgData name="Cristian Chilipirea" userId="34ab170da5908fc4" providerId="LiveId" clId="{1740CB06-B491-48E7-B880-B5C37CA9ECBC}" dt="2021-03-10T22:59:27.456" v="215" actId="478"/>
          <ac:spMkLst>
            <pc:docMk/>
            <pc:sldMk cId="922788198" sldId="600"/>
            <ac:spMk id="2" creationId="{D9704122-FD51-4BDD-AD78-6D0B7C1502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22788198" sldId="60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5.997" v="214" actId="207"/>
          <ac:spMkLst>
            <pc:docMk/>
            <pc:sldMk cId="922788198" sldId="60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107148739" sldId="60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86504043" sldId="601"/>
        </pc:sldMkLst>
      </pc:sldChg>
      <pc:sldChg chg="addSp delSp modSp add mod modClrScheme chgLayout">
        <pc:chgData name="Cristian Chilipirea" userId="34ab170da5908fc4" providerId="LiveId" clId="{1740CB06-B491-48E7-B880-B5C37CA9ECBC}" dt="2021-03-10T22:59:32.065" v="217" actId="478"/>
        <pc:sldMkLst>
          <pc:docMk/>
          <pc:sldMk cId="3778638910" sldId="601"/>
        </pc:sldMkLst>
        <pc:spChg chg="add del mod ord">
          <ac:chgData name="Cristian Chilipirea" userId="34ab170da5908fc4" providerId="LiveId" clId="{1740CB06-B491-48E7-B880-B5C37CA9ECBC}" dt="2021-03-10T22:59:32.065" v="217" actId="478"/>
          <ac:spMkLst>
            <pc:docMk/>
            <pc:sldMk cId="3778638910" sldId="601"/>
            <ac:spMk id="2" creationId="{67D0BDE5-DF9E-40D4-84B3-BF3AFC430EF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8638910" sldId="60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0.273" v="216" actId="207"/>
          <ac:spMkLst>
            <pc:docMk/>
            <pc:sldMk cId="3778638910" sldId="60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36.872" v="219" actId="478"/>
        <pc:sldMkLst>
          <pc:docMk/>
          <pc:sldMk cId="1162376984" sldId="602"/>
        </pc:sldMkLst>
        <pc:spChg chg="add del mod ord">
          <ac:chgData name="Cristian Chilipirea" userId="34ab170da5908fc4" providerId="LiveId" clId="{1740CB06-B491-48E7-B880-B5C37CA9ECBC}" dt="2021-03-10T22:59:36.872" v="219" actId="478"/>
          <ac:spMkLst>
            <pc:docMk/>
            <pc:sldMk cId="1162376984" sldId="602"/>
            <ac:spMk id="2" creationId="{897F52A2-E46F-4B92-9F0A-0FE1B0811C7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162376984" sldId="60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5.040" v="218" actId="207"/>
          <ac:spMkLst>
            <pc:docMk/>
            <pc:sldMk cId="1162376984" sldId="60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61395145" sldId="60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01361384" sldId="603"/>
        </pc:sldMkLst>
      </pc:sldChg>
      <pc:sldChg chg="addSp delSp modSp add mod modClrScheme chgLayout">
        <pc:chgData name="Cristian Chilipirea" userId="34ab170da5908fc4" providerId="LiveId" clId="{1740CB06-B491-48E7-B880-B5C37CA9ECBC}" dt="2021-03-10T22:59:41.948" v="221" actId="478"/>
        <pc:sldMkLst>
          <pc:docMk/>
          <pc:sldMk cId="3850400233" sldId="603"/>
        </pc:sldMkLst>
        <pc:spChg chg="add del mod ord">
          <ac:chgData name="Cristian Chilipirea" userId="34ab170da5908fc4" providerId="LiveId" clId="{1740CB06-B491-48E7-B880-B5C37CA9ECBC}" dt="2021-03-10T22:59:41.948" v="221" actId="478"/>
          <ac:spMkLst>
            <pc:docMk/>
            <pc:sldMk cId="3850400233" sldId="603"/>
            <ac:spMk id="2" creationId="{12F2B5D5-7DF5-4801-9C5C-5003BCA8C72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50400233" sldId="60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9.464" v="220" actId="207"/>
          <ac:spMkLst>
            <pc:docMk/>
            <pc:sldMk cId="3850400233" sldId="60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46.515" v="223" actId="478"/>
        <pc:sldMkLst>
          <pc:docMk/>
          <pc:sldMk cId="1590448401" sldId="604"/>
        </pc:sldMkLst>
        <pc:spChg chg="add del mod ord">
          <ac:chgData name="Cristian Chilipirea" userId="34ab170da5908fc4" providerId="LiveId" clId="{1740CB06-B491-48E7-B880-B5C37CA9ECBC}" dt="2021-03-10T22:59:46.515" v="223" actId="478"/>
          <ac:spMkLst>
            <pc:docMk/>
            <pc:sldMk cId="1590448401" sldId="604"/>
            <ac:spMk id="2" creationId="{846DD326-99B2-4400-9277-E68496D3B89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90448401" sldId="60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5.075" v="222" actId="207"/>
          <ac:spMkLst>
            <pc:docMk/>
            <pc:sldMk cId="1590448401" sldId="60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3230811" sldId="60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2098502" sldId="60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72077983" sldId="60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0.492" v="225" actId="478"/>
        <pc:sldMkLst>
          <pc:docMk/>
          <pc:sldMk cId="2688480340" sldId="606"/>
        </pc:sldMkLst>
        <pc:spChg chg="add del mod ord">
          <ac:chgData name="Cristian Chilipirea" userId="34ab170da5908fc4" providerId="LiveId" clId="{1740CB06-B491-48E7-B880-B5C37CA9ECBC}" dt="2021-03-10T22:59:50.492" v="225" actId="478"/>
          <ac:spMkLst>
            <pc:docMk/>
            <pc:sldMk cId="2688480340" sldId="606"/>
            <ac:spMk id="2" creationId="{5DD3492D-F843-4972-9307-DA7C9D791FE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88480340" sldId="60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9.061" v="224" actId="207"/>
          <ac:spMkLst>
            <pc:docMk/>
            <pc:sldMk cId="2688480340" sldId="60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110367" sldId="60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4.668" v="227" actId="478"/>
        <pc:sldMkLst>
          <pc:docMk/>
          <pc:sldMk cId="3260968984" sldId="607"/>
        </pc:sldMkLst>
        <pc:spChg chg="add del mod ord">
          <ac:chgData name="Cristian Chilipirea" userId="34ab170da5908fc4" providerId="LiveId" clId="{1740CB06-B491-48E7-B880-B5C37CA9ECBC}" dt="2021-03-10T22:59:54.668" v="227" actId="478"/>
          <ac:spMkLst>
            <pc:docMk/>
            <pc:sldMk cId="3260968984" sldId="607"/>
            <ac:spMk id="2" creationId="{000F6656-7A5A-4C41-BBED-184DBAEDE3C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260968984" sldId="60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3.488" v="226" actId="207"/>
          <ac:spMkLst>
            <pc:docMk/>
            <pc:sldMk cId="3260968984" sldId="60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59.156" v="229" actId="478"/>
        <pc:sldMkLst>
          <pc:docMk/>
          <pc:sldMk cId="148707726" sldId="608"/>
        </pc:sldMkLst>
        <pc:spChg chg="add del mod ord">
          <ac:chgData name="Cristian Chilipirea" userId="34ab170da5908fc4" providerId="LiveId" clId="{1740CB06-B491-48E7-B880-B5C37CA9ECBC}" dt="2021-03-10T22:59:59.156" v="229" actId="478"/>
          <ac:spMkLst>
            <pc:docMk/>
            <pc:sldMk cId="148707726" sldId="608"/>
            <ac:spMk id="2" creationId="{95D670B1-A093-4AA5-AE5F-C4CA09E3542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48707726" sldId="60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7.339" v="228" actId="207"/>
          <ac:spMkLst>
            <pc:docMk/>
            <pc:sldMk cId="148707726" sldId="60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52847108" sldId="608"/>
        </pc:sldMkLst>
      </pc:sldChg>
      <pc:sldChg chg="addSp delSp modSp add mod modClrScheme chgLayout">
        <pc:chgData name="Cristian Chilipirea" userId="34ab170da5908fc4" providerId="LiveId" clId="{1740CB06-B491-48E7-B880-B5C37CA9ECBC}" dt="2021-03-24T01:16:30.360" v="661" actId="1076"/>
        <pc:sldMkLst>
          <pc:docMk/>
          <pc:sldMk cId="806950188" sldId="609"/>
        </pc:sldMkLst>
        <pc:spChg chg="add del mod ord">
          <ac:chgData name="Cristian Chilipirea" userId="34ab170da5908fc4" providerId="LiveId" clId="{1740CB06-B491-48E7-B880-B5C37CA9ECBC}" dt="2021-03-10T23:00:06.209" v="231" actId="478"/>
          <ac:spMkLst>
            <pc:docMk/>
            <pc:sldMk cId="806950188" sldId="609"/>
            <ac:spMk id="2" creationId="{5ACA1D77-7E23-4486-A033-6EE7D9D99DE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6950188" sldId="60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3:00:03.593" v="230" actId="207"/>
          <ac:spMkLst>
            <pc:docMk/>
            <pc:sldMk cId="806950188" sldId="609"/>
            <ac:spMk id="7" creationId="{6F422BB9-6A7F-4BD2-9676-A6410BB10371}"/>
          </ac:spMkLst>
        </pc:spChg>
        <pc:spChg chg="mod">
          <ac:chgData name="Cristian Chilipirea" userId="34ab170da5908fc4" providerId="LiveId" clId="{1740CB06-B491-48E7-B880-B5C37CA9ECBC}" dt="2021-03-24T01:16:30.360" v="661" actId="1076"/>
          <ac:spMkLst>
            <pc:docMk/>
            <pc:sldMk cId="806950188" sldId="609"/>
            <ac:spMk id="16" creationId="{2C2BB258-7F61-47F3-83FF-B2B79C5346B5}"/>
          </ac:spMkLst>
        </pc:sp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7" creationId="{F9C1B811-70F4-43BE-8227-71A98FD546F7}"/>
          </ac:cxnSpMkLst>
        </pc:cxn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8" creationId="{1293B9C4-59B7-496F-8549-F8DD3AF9D3F4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67661663" sldId="60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0.961" v="207" actId="478"/>
        <pc:sldMkLst>
          <pc:docMk/>
          <pc:sldMk cId="2969547115" sldId="610"/>
        </pc:sldMkLst>
        <pc:spChg chg="add del mod ord">
          <ac:chgData name="Cristian Chilipirea" userId="34ab170da5908fc4" providerId="LiveId" clId="{1740CB06-B491-48E7-B880-B5C37CA9ECBC}" dt="2021-03-10T22:59:10.961" v="207" actId="478"/>
          <ac:spMkLst>
            <pc:docMk/>
            <pc:sldMk cId="2969547115" sldId="610"/>
            <ac:spMk id="2" creationId="{96D31670-3730-4B1B-8361-7F8A31AA48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69547115" sldId="61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9.387" v="206" actId="207"/>
          <ac:spMkLst>
            <pc:docMk/>
            <pc:sldMk cId="2969547115" sldId="61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17.692" v="133" actId="478"/>
        <pc:sldMkLst>
          <pc:docMk/>
          <pc:sldMk cId="3772095760" sldId="611"/>
        </pc:sldMkLst>
        <pc:spChg chg="add del mod ord">
          <ac:chgData name="Cristian Chilipirea" userId="34ab170da5908fc4" providerId="LiveId" clId="{1740CB06-B491-48E7-B880-B5C37CA9ECBC}" dt="2021-03-10T22:55:17.692" v="133" actId="478"/>
          <ac:spMkLst>
            <pc:docMk/>
            <pc:sldMk cId="3772095760" sldId="611"/>
            <ac:spMk id="2" creationId="{0EF83EF9-3452-49CF-A192-B12EE657A9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2095760" sldId="61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15.665" v="132" actId="207"/>
          <ac:spMkLst>
            <pc:docMk/>
            <pc:sldMk cId="3772095760" sldId="61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23.511" v="135" actId="478"/>
        <pc:sldMkLst>
          <pc:docMk/>
          <pc:sldMk cId="547638149" sldId="612"/>
        </pc:sldMkLst>
        <pc:spChg chg="add del mod ord">
          <ac:chgData name="Cristian Chilipirea" userId="34ab170da5908fc4" providerId="LiveId" clId="{1740CB06-B491-48E7-B880-B5C37CA9ECBC}" dt="2021-03-10T22:55:23.511" v="135" actId="478"/>
          <ac:spMkLst>
            <pc:docMk/>
            <pc:sldMk cId="547638149" sldId="612"/>
            <ac:spMk id="2" creationId="{4AA10604-D4E0-4C84-80B8-E3DE9353E4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547638149" sldId="61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21.824" v="134" actId="207"/>
          <ac:spMkLst>
            <pc:docMk/>
            <pc:sldMk cId="547638149" sldId="61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37216158" sldId="61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83209142" sldId="613"/>
        </pc:sldMkLst>
      </pc:sldChg>
      <pc:sldChg chg="addSp delSp modSp add mod modClrScheme chgLayout">
        <pc:chgData name="Cristian Chilipirea" userId="34ab170da5908fc4" providerId="LiveId" clId="{1740CB06-B491-48E7-B880-B5C37CA9ECBC}" dt="2021-03-10T22:55:30.066" v="137" actId="207"/>
        <pc:sldMkLst>
          <pc:docMk/>
          <pc:sldMk cId="3699323308" sldId="613"/>
        </pc:sldMkLst>
        <pc:spChg chg="add del mod ord">
          <ac:chgData name="Cristian Chilipirea" userId="34ab170da5908fc4" providerId="LiveId" clId="{1740CB06-B491-48E7-B880-B5C37CA9ECBC}" dt="2021-03-10T22:55:28.247" v="136" actId="478"/>
          <ac:spMkLst>
            <pc:docMk/>
            <pc:sldMk cId="3699323308" sldId="613"/>
            <ac:spMk id="2" creationId="{52A254F8-BC23-4DC0-8E13-F51AF777C5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9323308" sldId="61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0.066" v="137" actId="207"/>
          <ac:spMkLst>
            <pc:docMk/>
            <pc:sldMk cId="3699323308" sldId="61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37.555" v="139" actId="207"/>
        <pc:sldMkLst>
          <pc:docMk/>
          <pc:sldMk cId="2777553767" sldId="614"/>
        </pc:sldMkLst>
        <pc:spChg chg="add del mod ord">
          <ac:chgData name="Cristian Chilipirea" userId="34ab170da5908fc4" providerId="LiveId" clId="{1740CB06-B491-48E7-B880-B5C37CA9ECBC}" dt="2021-03-10T22:55:35.088" v="138" actId="478"/>
          <ac:spMkLst>
            <pc:docMk/>
            <pc:sldMk cId="2777553767" sldId="614"/>
            <ac:spMk id="2" creationId="{E24E922F-34AA-4493-8735-5AC609E6BBF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777553767" sldId="61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7.555" v="139" actId="207"/>
          <ac:spMkLst>
            <pc:docMk/>
            <pc:sldMk cId="2777553767" sldId="61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43.955" v="141" actId="207"/>
        <pc:sldMkLst>
          <pc:docMk/>
          <pc:sldMk cId="1985903460" sldId="615"/>
        </pc:sldMkLst>
        <pc:spChg chg="add del mod ord">
          <ac:chgData name="Cristian Chilipirea" userId="34ab170da5908fc4" providerId="LiveId" clId="{1740CB06-B491-48E7-B880-B5C37CA9ECBC}" dt="2021-03-10T22:55:41.704" v="140" actId="478"/>
          <ac:spMkLst>
            <pc:docMk/>
            <pc:sldMk cId="1985903460" sldId="615"/>
            <ac:spMk id="2" creationId="{369CE086-A6CF-489E-9448-CABF015F2CB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85903460" sldId="61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43.955" v="141" actId="207"/>
          <ac:spMkLst>
            <pc:docMk/>
            <pc:sldMk cId="1985903460" sldId="61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52.362" v="143" actId="207"/>
        <pc:sldMkLst>
          <pc:docMk/>
          <pc:sldMk cId="2620218381" sldId="616"/>
        </pc:sldMkLst>
        <pc:spChg chg="add del mod ord">
          <ac:chgData name="Cristian Chilipirea" userId="34ab170da5908fc4" providerId="LiveId" clId="{1740CB06-B491-48E7-B880-B5C37CA9ECBC}" dt="2021-03-10T22:55:49.547" v="142" actId="478"/>
          <ac:spMkLst>
            <pc:docMk/>
            <pc:sldMk cId="2620218381" sldId="616"/>
            <ac:spMk id="2" creationId="{14B71D3E-8323-4CBD-AAF5-5F3432E739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20218381" sldId="61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2.362" v="143" actId="207"/>
          <ac:spMkLst>
            <pc:docMk/>
            <pc:sldMk cId="2620218381" sldId="61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48847876" sldId="61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57.924" v="145" actId="478"/>
        <pc:sldMkLst>
          <pc:docMk/>
          <pc:sldMk cId="1636220163" sldId="617"/>
        </pc:sldMkLst>
        <pc:spChg chg="add del mod ord">
          <ac:chgData name="Cristian Chilipirea" userId="34ab170da5908fc4" providerId="LiveId" clId="{1740CB06-B491-48E7-B880-B5C37CA9ECBC}" dt="2021-03-10T22:55:57.924" v="145" actId="478"/>
          <ac:spMkLst>
            <pc:docMk/>
            <pc:sldMk cId="1636220163" sldId="617"/>
            <ac:spMk id="2" creationId="{220735F8-AB4C-484F-ADAE-18562E8446C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36220163" sldId="61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6.252" v="144" actId="207"/>
          <ac:spMkLst>
            <pc:docMk/>
            <pc:sldMk cId="1636220163" sldId="61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4.252" v="147" actId="478"/>
        <pc:sldMkLst>
          <pc:docMk/>
          <pc:sldMk cId="1260025266" sldId="618"/>
        </pc:sldMkLst>
        <pc:spChg chg="add del mod ord">
          <ac:chgData name="Cristian Chilipirea" userId="34ab170da5908fc4" providerId="LiveId" clId="{1740CB06-B491-48E7-B880-B5C37CA9ECBC}" dt="2021-03-10T22:56:04.252" v="147" actId="478"/>
          <ac:spMkLst>
            <pc:docMk/>
            <pc:sldMk cId="1260025266" sldId="618"/>
            <ac:spMk id="2" creationId="{42FCA605-0188-4BCC-9AC7-FF811368010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60025266" sldId="61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2.104" v="146" actId="207"/>
          <ac:spMkLst>
            <pc:docMk/>
            <pc:sldMk cId="1260025266" sldId="61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9.836" v="149" actId="478"/>
        <pc:sldMkLst>
          <pc:docMk/>
          <pc:sldMk cId="1535392577" sldId="619"/>
        </pc:sldMkLst>
        <pc:spChg chg="add del mod ord">
          <ac:chgData name="Cristian Chilipirea" userId="34ab170da5908fc4" providerId="LiveId" clId="{1740CB06-B491-48E7-B880-B5C37CA9ECBC}" dt="2021-03-10T22:56:09.836" v="149" actId="478"/>
          <ac:spMkLst>
            <pc:docMk/>
            <pc:sldMk cId="1535392577" sldId="619"/>
            <ac:spMk id="2" creationId="{908E62CF-DD76-479E-BAC7-629D698043E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35392577" sldId="61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7.870" v="148" actId="207"/>
          <ac:spMkLst>
            <pc:docMk/>
            <pc:sldMk cId="1535392577" sldId="61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16.436" v="151" actId="207"/>
        <pc:sldMkLst>
          <pc:docMk/>
          <pc:sldMk cId="2982334505" sldId="620"/>
        </pc:sldMkLst>
        <pc:spChg chg="add del mod ord">
          <ac:chgData name="Cristian Chilipirea" userId="34ab170da5908fc4" providerId="LiveId" clId="{1740CB06-B491-48E7-B880-B5C37CA9ECBC}" dt="2021-03-10T22:56:14.561" v="150" actId="478"/>
          <ac:spMkLst>
            <pc:docMk/>
            <pc:sldMk cId="2982334505" sldId="620"/>
            <ac:spMk id="2" creationId="{66D837F1-85A3-49C0-8420-F1647389336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82334505" sldId="62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16.436" v="151" actId="207"/>
          <ac:spMkLst>
            <pc:docMk/>
            <pc:sldMk cId="2982334505" sldId="62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55245931" sldId="62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8621425" sldId="621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2.954" v="153" actId="207"/>
        <pc:sldMkLst>
          <pc:docMk/>
          <pc:sldMk cId="4178164913" sldId="621"/>
        </pc:sldMkLst>
        <pc:spChg chg="add del mod ord">
          <ac:chgData name="Cristian Chilipirea" userId="34ab170da5908fc4" providerId="LiveId" clId="{1740CB06-B491-48E7-B880-B5C37CA9ECBC}" dt="2021-03-10T22:56:20.968" v="152" actId="478"/>
          <ac:spMkLst>
            <pc:docMk/>
            <pc:sldMk cId="4178164913" sldId="621"/>
            <ac:spMk id="2" creationId="{296357CC-4B81-4154-9BB1-F777EE4B2C6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178164913" sldId="62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2.954" v="153" actId="207"/>
          <ac:spMkLst>
            <pc:docMk/>
            <pc:sldMk cId="4178164913" sldId="62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989700" sldId="622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9.391" v="155" actId="478"/>
        <pc:sldMkLst>
          <pc:docMk/>
          <pc:sldMk cId="2829829877" sldId="622"/>
        </pc:sldMkLst>
        <pc:spChg chg="add del mod ord">
          <ac:chgData name="Cristian Chilipirea" userId="34ab170da5908fc4" providerId="LiveId" clId="{1740CB06-B491-48E7-B880-B5C37CA9ECBC}" dt="2021-03-10T22:56:29.391" v="155" actId="478"/>
          <ac:spMkLst>
            <pc:docMk/>
            <pc:sldMk cId="2829829877" sldId="622"/>
            <ac:spMk id="2" creationId="{4EFDCB4B-F40B-4FB5-96DC-4D63EE1E939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29829877" sldId="62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7.293" v="154" actId="207"/>
          <ac:spMkLst>
            <pc:docMk/>
            <pc:sldMk cId="2829829877" sldId="62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35.024" v="157" actId="478"/>
        <pc:sldMkLst>
          <pc:docMk/>
          <pc:sldMk cId="1066996635" sldId="623"/>
        </pc:sldMkLst>
        <pc:spChg chg="add del mod ord">
          <ac:chgData name="Cristian Chilipirea" userId="34ab170da5908fc4" providerId="LiveId" clId="{1740CB06-B491-48E7-B880-B5C37CA9ECBC}" dt="2021-03-10T22:56:35.024" v="157" actId="478"/>
          <ac:spMkLst>
            <pc:docMk/>
            <pc:sldMk cId="1066996635" sldId="623"/>
            <ac:spMk id="2" creationId="{CC90920A-F787-448A-A88D-D67B8E3DF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66996635" sldId="62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2.580" v="156" actId="207"/>
          <ac:spMkLst>
            <pc:docMk/>
            <pc:sldMk cId="1066996635" sldId="62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96181791" sldId="62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34983" sldId="624"/>
        </pc:sldMkLst>
      </pc:sldChg>
      <pc:sldChg chg="addSp delSp modSp add mod modClrScheme chgLayout">
        <pc:chgData name="Cristian Chilipirea" userId="34ab170da5908fc4" providerId="LiveId" clId="{1740CB06-B491-48E7-B880-B5C37CA9ECBC}" dt="2021-03-10T22:56:39.528" v="159" actId="478"/>
        <pc:sldMkLst>
          <pc:docMk/>
          <pc:sldMk cId="4228065725" sldId="624"/>
        </pc:sldMkLst>
        <pc:spChg chg="add del mod ord">
          <ac:chgData name="Cristian Chilipirea" userId="34ab170da5908fc4" providerId="LiveId" clId="{1740CB06-B491-48E7-B880-B5C37CA9ECBC}" dt="2021-03-10T22:56:39.528" v="159" actId="478"/>
          <ac:spMkLst>
            <pc:docMk/>
            <pc:sldMk cId="4228065725" sldId="624"/>
            <ac:spMk id="2" creationId="{1D715C9D-746D-4B13-AFAB-D365F98B67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228065725" sldId="62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7.806" v="158" actId="207"/>
          <ac:spMkLst>
            <pc:docMk/>
            <pc:sldMk cId="4228065725" sldId="62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44.311" v="161" actId="478"/>
        <pc:sldMkLst>
          <pc:docMk/>
          <pc:sldMk cId="3183625135" sldId="625"/>
        </pc:sldMkLst>
        <pc:spChg chg="add del mod ord">
          <ac:chgData name="Cristian Chilipirea" userId="34ab170da5908fc4" providerId="LiveId" clId="{1740CB06-B491-48E7-B880-B5C37CA9ECBC}" dt="2021-03-10T22:56:44.311" v="161" actId="478"/>
          <ac:spMkLst>
            <pc:docMk/>
            <pc:sldMk cId="3183625135" sldId="625"/>
            <ac:spMk id="2" creationId="{0AB650C5-CD14-4898-9C5F-60BD96D634B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83625135" sldId="62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2.773" v="160" actId="207"/>
          <ac:spMkLst>
            <pc:docMk/>
            <pc:sldMk cId="3183625135" sldId="62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18888551" sldId="625"/>
        </pc:sldMkLst>
      </pc:sldChg>
      <pc:sldChg chg="addSp delSp modSp add mod modClrScheme chgLayout">
        <pc:chgData name="Cristian Chilipirea" userId="34ab170da5908fc4" providerId="LiveId" clId="{1740CB06-B491-48E7-B880-B5C37CA9ECBC}" dt="2021-03-10T22:56:48.328" v="163" actId="478"/>
        <pc:sldMkLst>
          <pc:docMk/>
          <pc:sldMk cId="858363654" sldId="626"/>
        </pc:sldMkLst>
        <pc:spChg chg="add del mod ord">
          <ac:chgData name="Cristian Chilipirea" userId="34ab170da5908fc4" providerId="LiveId" clId="{1740CB06-B491-48E7-B880-B5C37CA9ECBC}" dt="2021-03-10T22:56:48.328" v="163" actId="478"/>
          <ac:spMkLst>
            <pc:docMk/>
            <pc:sldMk cId="858363654" sldId="626"/>
            <ac:spMk id="2" creationId="{8320B8BA-706A-4498-9264-13A7EC343CD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58363654" sldId="62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7.179" v="162" actId="207"/>
          <ac:spMkLst>
            <pc:docMk/>
            <pc:sldMk cId="858363654" sldId="62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97459120" sldId="62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83812" sldId="627"/>
        </pc:sldMkLst>
      </pc:sldChg>
      <pc:sldChg chg="addSp delSp modSp add mod modClrScheme chgLayout">
        <pc:chgData name="Cristian Chilipirea" userId="34ab170da5908fc4" providerId="LiveId" clId="{1740CB06-B491-48E7-B880-B5C37CA9ECBC}" dt="2021-03-10T22:56:53.964" v="165" actId="478"/>
        <pc:sldMkLst>
          <pc:docMk/>
          <pc:sldMk cId="1648907280" sldId="627"/>
        </pc:sldMkLst>
        <pc:spChg chg="add del mod ord">
          <ac:chgData name="Cristian Chilipirea" userId="34ab170da5908fc4" providerId="LiveId" clId="{1740CB06-B491-48E7-B880-B5C37CA9ECBC}" dt="2021-03-10T22:56:53.964" v="165" actId="478"/>
          <ac:spMkLst>
            <pc:docMk/>
            <pc:sldMk cId="1648907280" sldId="627"/>
            <ac:spMk id="2" creationId="{C0DD945E-B94E-4D53-881C-A7BB9A3CFDE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48907280" sldId="62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1.794" v="164" actId="207"/>
          <ac:spMkLst>
            <pc:docMk/>
            <pc:sldMk cId="1648907280" sldId="62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58.828" v="167" actId="478"/>
        <pc:sldMkLst>
          <pc:docMk/>
          <pc:sldMk cId="2421707044" sldId="628"/>
        </pc:sldMkLst>
        <pc:spChg chg="add del mod ord">
          <ac:chgData name="Cristian Chilipirea" userId="34ab170da5908fc4" providerId="LiveId" clId="{1740CB06-B491-48E7-B880-B5C37CA9ECBC}" dt="2021-03-10T22:56:58.828" v="167" actId="478"/>
          <ac:spMkLst>
            <pc:docMk/>
            <pc:sldMk cId="2421707044" sldId="628"/>
            <ac:spMk id="2" creationId="{2B5BC7E8-D821-44DF-9782-81805FB2C6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21707044" sldId="62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7.535" v="166" actId="207"/>
          <ac:spMkLst>
            <pc:docMk/>
            <pc:sldMk cId="2421707044" sldId="62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99807861" sldId="62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02.956" v="169" actId="478"/>
        <pc:sldMkLst>
          <pc:docMk/>
          <pc:sldMk cId="1011313958" sldId="629"/>
        </pc:sldMkLst>
        <pc:spChg chg="add del mod ord">
          <ac:chgData name="Cristian Chilipirea" userId="34ab170da5908fc4" providerId="LiveId" clId="{1740CB06-B491-48E7-B880-B5C37CA9ECBC}" dt="2021-03-10T22:57:02.956" v="169" actId="478"/>
          <ac:spMkLst>
            <pc:docMk/>
            <pc:sldMk cId="1011313958" sldId="629"/>
            <ac:spMk id="2" creationId="{DB4A3DA7-DB9F-4649-8FB3-27531352A958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11313958" sldId="62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1.462" v="168" actId="207"/>
          <ac:spMkLst>
            <pc:docMk/>
            <pc:sldMk cId="1011313958" sldId="629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72142653" sldId="630"/>
        </pc:sldMkLst>
      </pc:sldChg>
      <pc:sldChg chg="addSp delSp modSp add mod modClrScheme chgLayout">
        <pc:chgData name="Cristian Chilipirea" userId="34ab170da5908fc4" providerId="LiveId" clId="{1740CB06-B491-48E7-B880-B5C37CA9ECBC}" dt="2021-03-10T22:57:15.888" v="173" actId="478"/>
        <pc:sldMkLst>
          <pc:docMk/>
          <pc:sldMk cId="3693783994" sldId="630"/>
        </pc:sldMkLst>
        <pc:spChg chg="add del mod ord">
          <ac:chgData name="Cristian Chilipirea" userId="34ab170da5908fc4" providerId="LiveId" clId="{1740CB06-B491-48E7-B880-B5C37CA9ECBC}" dt="2021-03-10T22:57:15.888" v="173" actId="478"/>
          <ac:spMkLst>
            <pc:docMk/>
            <pc:sldMk cId="3693783994" sldId="630"/>
            <ac:spMk id="2" creationId="{C2E78495-B6C9-479E-A57B-B02288DD7B0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3783994" sldId="63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9.480" v="170" actId="207"/>
          <ac:spMkLst>
            <pc:docMk/>
            <pc:sldMk cId="3693783994" sldId="63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14.060" v="172" actId="478"/>
        <pc:sldMkLst>
          <pc:docMk/>
          <pc:sldMk cId="2091186788" sldId="631"/>
        </pc:sldMkLst>
        <pc:spChg chg="add del mod ord">
          <ac:chgData name="Cristian Chilipirea" userId="34ab170da5908fc4" providerId="LiveId" clId="{1740CB06-B491-48E7-B880-B5C37CA9ECBC}" dt="2021-03-10T22:57:14.060" v="172" actId="478"/>
          <ac:spMkLst>
            <pc:docMk/>
            <pc:sldMk cId="2091186788" sldId="631"/>
            <ac:spMk id="2" creationId="{847C0DE9-0985-4597-A52A-1C11A174C84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091186788" sldId="63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12.413" v="171" actId="207"/>
          <ac:spMkLst>
            <pc:docMk/>
            <pc:sldMk cId="2091186788" sldId="63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1000406" sldId="63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27518392" sldId="632"/>
        </pc:sldMkLst>
      </pc:sldChg>
      <pc:sldChg chg="addSp delSp modSp add mod modClrScheme chgLayout">
        <pc:chgData name="Cristian Chilipirea" userId="34ab170da5908fc4" providerId="LiveId" clId="{1740CB06-B491-48E7-B880-B5C37CA9ECBC}" dt="2021-03-10T22:57:24.184" v="177" actId="478"/>
        <pc:sldMkLst>
          <pc:docMk/>
          <pc:sldMk cId="3635869917" sldId="632"/>
        </pc:sldMkLst>
        <pc:spChg chg="add del mod ord">
          <ac:chgData name="Cristian Chilipirea" userId="34ab170da5908fc4" providerId="LiveId" clId="{1740CB06-B491-48E7-B880-B5C37CA9ECBC}" dt="2021-03-10T22:57:24.184" v="177" actId="478"/>
          <ac:spMkLst>
            <pc:docMk/>
            <pc:sldMk cId="3635869917" sldId="632"/>
            <ac:spMk id="2" creationId="{90EAA411-D279-47E5-B4D2-46CC587405E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35869917" sldId="63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2.163" v="176" actId="1076"/>
          <ac:spMkLst>
            <pc:docMk/>
            <pc:sldMk cId="3635869917" sldId="63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29.984" v="179" actId="478"/>
        <pc:sldMkLst>
          <pc:docMk/>
          <pc:sldMk cId="807767835" sldId="633"/>
        </pc:sldMkLst>
        <pc:spChg chg="add del mod ord">
          <ac:chgData name="Cristian Chilipirea" userId="34ab170da5908fc4" providerId="LiveId" clId="{1740CB06-B491-48E7-B880-B5C37CA9ECBC}" dt="2021-03-10T22:57:29.984" v="179" actId="478"/>
          <ac:spMkLst>
            <pc:docMk/>
            <pc:sldMk cId="807767835" sldId="633"/>
            <ac:spMk id="2" creationId="{2CC33D81-D68F-4F80-A9DB-8672F644A0A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7767835" sldId="63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8.146" v="178" actId="207"/>
          <ac:spMkLst>
            <pc:docMk/>
            <pc:sldMk cId="807767835" sldId="63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81444780" sldId="633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4.383" v="181" actId="478"/>
        <pc:sldMkLst>
          <pc:docMk/>
          <pc:sldMk cId="21447422" sldId="634"/>
        </pc:sldMkLst>
        <pc:spChg chg="add del mod ord">
          <ac:chgData name="Cristian Chilipirea" userId="34ab170da5908fc4" providerId="LiveId" clId="{1740CB06-B491-48E7-B880-B5C37CA9ECBC}" dt="2021-03-10T22:57:34.383" v="181" actId="478"/>
          <ac:spMkLst>
            <pc:docMk/>
            <pc:sldMk cId="21447422" sldId="634"/>
            <ac:spMk id="2" creationId="{94157524-8F5E-4F24-B82F-5A95534E9B8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447422" sldId="63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2.724" v="180" actId="207"/>
          <ac:spMkLst>
            <pc:docMk/>
            <pc:sldMk cId="21447422" sldId="63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322367" sldId="635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9.127" v="183" actId="478"/>
        <pc:sldMkLst>
          <pc:docMk/>
          <pc:sldMk cId="2569742237" sldId="635"/>
        </pc:sldMkLst>
        <pc:spChg chg="add del mod ord">
          <ac:chgData name="Cristian Chilipirea" userId="34ab170da5908fc4" providerId="LiveId" clId="{1740CB06-B491-48E7-B880-B5C37CA9ECBC}" dt="2021-03-10T22:57:39.127" v="183" actId="478"/>
          <ac:spMkLst>
            <pc:docMk/>
            <pc:sldMk cId="2569742237" sldId="635"/>
            <ac:spMk id="2" creationId="{CEFA6593-C6B2-4985-A659-C7F435125CC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569742237" sldId="63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7.541" v="182" actId="207"/>
          <ac:spMkLst>
            <pc:docMk/>
            <pc:sldMk cId="256974223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4:49.464" v="126" actId="478"/>
        <pc:sldMkLst>
          <pc:docMk/>
          <pc:sldMk cId="2308422018" sldId="636"/>
        </pc:sldMkLst>
        <pc:spChg chg="add del mod ord">
          <ac:chgData name="Cristian Chilipirea" userId="34ab170da5908fc4" providerId="LiveId" clId="{1740CB06-B491-48E7-B880-B5C37CA9ECBC}" dt="2021-03-10T22:54:49.464" v="126" actId="478"/>
          <ac:spMkLst>
            <pc:docMk/>
            <pc:sldMk cId="2308422018" sldId="636"/>
            <ac:spMk id="2" creationId="{2296DDBA-EB40-4D42-88CE-92873C16D4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08422018" sldId="63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45.784" v="125" actId="207"/>
          <ac:spMkLst>
            <pc:docMk/>
            <pc:sldMk cId="2308422018" sldId="63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1028989" sldId="636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4.800" v="185" actId="478"/>
        <pc:sldMkLst>
          <pc:docMk/>
          <pc:sldMk cId="3536319565" sldId="637"/>
        </pc:sldMkLst>
        <pc:spChg chg="add del mod ord">
          <ac:chgData name="Cristian Chilipirea" userId="34ab170da5908fc4" providerId="LiveId" clId="{1740CB06-B491-48E7-B880-B5C37CA9ECBC}" dt="2021-03-10T22:57:44.800" v="185" actId="478"/>
          <ac:spMkLst>
            <pc:docMk/>
            <pc:sldMk cId="3536319565" sldId="637"/>
            <ac:spMk id="3" creationId="{9FFAF8EC-FC0A-4BB8-97D9-211E1E70F24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536319565" sldId="63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2.379" v="184" actId="207"/>
          <ac:spMkLst>
            <pc:docMk/>
            <pc:sldMk cId="3536319565" sldId="63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26788139" sldId="63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621829694" sldId="63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9.172" v="187" actId="478"/>
        <pc:sldMkLst>
          <pc:docMk/>
          <pc:sldMk cId="3864521277" sldId="638"/>
        </pc:sldMkLst>
        <pc:spChg chg="add del mod ord">
          <ac:chgData name="Cristian Chilipirea" userId="34ab170da5908fc4" providerId="LiveId" clId="{1740CB06-B491-48E7-B880-B5C37CA9ECBC}" dt="2021-03-10T22:57:49.172" v="187" actId="478"/>
          <ac:spMkLst>
            <pc:docMk/>
            <pc:sldMk cId="3864521277" sldId="638"/>
            <ac:spMk id="2" creationId="{F17721A1-111C-4BF8-9259-D542F400D7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64521277" sldId="63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7.846" v="186" actId="207"/>
          <ac:spMkLst>
            <pc:docMk/>
            <pc:sldMk cId="3864521277" sldId="63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11602423" sldId="639"/>
        </pc:sldMkLst>
      </pc:sldChg>
      <pc:sldChg chg="addSp delSp modSp add mod modClrScheme chgLayout">
        <pc:chgData name="Cristian Chilipirea" userId="34ab170da5908fc4" providerId="LiveId" clId="{1740CB06-B491-48E7-B880-B5C37CA9ECBC}" dt="2021-03-10T23:00:31.692" v="238" actId="478"/>
        <pc:sldMkLst>
          <pc:docMk/>
          <pc:sldMk cId="3940797064" sldId="639"/>
        </pc:sldMkLst>
        <pc:spChg chg="mod ord">
          <ac:chgData name="Cristian Chilipirea" userId="34ab170da5908fc4" providerId="LiveId" clId="{1740CB06-B491-48E7-B880-B5C37CA9ECBC}" dt="2021-03-10T23:00:27.653" v="237" actId="207"/>
          <ac:spMkLst>
            <pc:docMk/>
            <pc:sldMk cId="3940797064" sldId="639"/>
            <ac:spMk id="2" creationId="{0CD3876F-D110-4A75-A94E-DC1E4C7E630F}"/>
          </ac:spMkLst>
        </pc:spChg>
        <pc:spChg chg="add del mod ord">
          <ac:chgData name="Cristian Chilipirea" userId="34ab170da5908fc4" providerId="LiveId" clId="{1740CB06-B491-48E7-B880-B5C37CA9ECBC}" dt="2021-03-10T23:00:31.692" v="238" actId="478"/>
          <ac:spMkLst>
            <pc:docMk/>
            <pc:sldMk cId="3940797064" sldId="639"/>
            <ac:spMk id="3" creationId="{078DA35A-5E35-4FCA-B071-A31554E345E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40797064" sldId="639"/>
            <ac:spMk id="4" creationId="{04C66340-06BE-4387-91E5-E78592ED6C6A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5127372" sldId="640"/>
        </pc:sldMkLst>
      </pc:sldChg>
      <pc:sldChg chg="addSp modSp add mod modClrScheme chgLayout">
        <pc:chgData name="Cristian Chilipirea" userId="34ab170da5908fc4" providerId="LiveId" clId="{1740CB06-B491-48E7-B880-B5C37CA9ECBC}" dt="2021-03-10T23:00:23.981" v="236" actId="207"/>
        <pc:sldMkLst>
          <pc:docMk/>
          <pc:sldMk cId="1023899356" sldId="640"/>
        </pc:sldMkLst>
        <pc:spChg chg="mod ord">
          <ac:chgData name="Cristian Chilipirea" userId="34ab170da5908fc4" providerId="LiveId" clId="{1740CB06-B491-48E7-B880-B5C37CA9ECBC}" dt="2021-03-10T23:00:23.981" v="236" actId="207"/>
          <ac:spMkLst>
            <pc:docMk/>
            <pc:sldMk cId="1023899356" sldId="640"/>
            <ac:spMk id="2" creationId="{55CE6119-8E02-4B40-8637-D5E74B38D2A9}"/>
          </ac:spMkLst>
        </pc:spChg>
        <pc:spChg chg="add 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3" creationId="{23BA9F77-F72E-4B62-8571-B3744C3DD7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4" creationId="{22981FF1-31F7-4EF7-A148-6204750EFD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32351751" sldId="64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5082225" sldId="64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78945643" sldId="64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21855409" sldId="64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63287891" sldId="64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43629112" sldId="64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521925495" sldId="647"/>
        </pc:sldMkLst>
      </pc:sldChg>
      <pc:sldChg chg="addSp delSp modSp new mod">
        <pc:chgData name="Cristian Chilipirea" userId="34ab170da5908fc4" providerId="LiveId" clId="{1740CB06-B491-48E7-B880-B5C37CA9ECBC}" dt="2021-03-24T01:18:19.651" v="703" actId="478"/>
        <pc:sldMkLst>
          <pc:docMk/>
          <pc:sldMk cId="823455349" sldId="679"/>
        </pc:sldMkLst>
        <pc:spChg chg="mod">
          <ac:chgData name="Cristian Chilipirea" userId="34ab170da5908fc4" providerId="LiveId" clId="{1740CB06-B491-48E7-B880-B5C37CA9ECBC}" dt="2021-03-24T01:12:51.565" v="631" actId="207"/>
          <ac:spMkLst>
            <pc:docMk/>
            <pc:sldMk cId="823455349" sldId="679"/>
            <ac:spMk id="3" creationId="{146B61D0-5130-4ACA-B1EB-0D66937485E1}"/>
          </ac:spMkLst>
        </pc:spChg>
        <pc:spChg chg="del">
          <ac:chgData name="Cristian Chilipirea" userId="34ab170da5908fc4" providerId="LiveId" clId="{1740CB06-B491-48E7-B880-B5C37CA9ECBC}" dt="2021-03-24T01:14:55.117" v="632" actId="478"/>
          <ac:spMkLst>
            <pc:docMk/>
            <pc:sldMk cId="823455349" sldId="679"/>
            <ac:spMk id="4" creationId="{C6184C31-0E63-4DDC-8542-616EF3E21CC0}"/>
          </ac:spMkLst>
        </pc:spChg>
        <pc:spChg chg="add mod">
          <ac:chgData name="Cristian Chilipirea" userId="34ab170da5908fc4" providerId="LiveId" clId="{1740CB06-B491-48E7-B880-B5C37CA9ECBC}" dt="2021-03-24T01:14:58.380" v="634" actId="1076"/>
          <ac:spMkLst>
            <pc:docMk/>
            <pc:sldMk cId="823455349" sldId="679"/>
            <ac:spMk id="5" creationId="{BEB84537-0ABC-4BB2-A480-6E694103408C}"/>
          </ac:spMkLst>
        </pc:spChg>
        <pc:spChg chg="add del mod">
          <ac:chgData name="Cristian Chilipirea" userId="34ab170da5908fc4" providerId="LiveId" clId="{1740CB06-B491-48E7-B880-B5C37CA9ECBC}" dt="2021-03-24T01:18:19.651" v="703" actId="478"/>
          <ac:spMkLst>
            <pc:docMk/>
            <pc:sldMk cId="823455349" sldId="679"/>
            <ac:spMk id="6" creationId="{13870363-A5B8-4CDF-B497-57DB3137D23E}"/>
          </ac:spMkLst>
        </pc:spChg>
        <pc:spChg chg="add mod">
          <ac:chgData name="Cristian Chilipirea" userId="34ab170da5908fc4" providerId="LiveId" clId="{1740CB06-B491-48E7-B880-B5C37CA9ECBC}" dt="2021-03-24T01:17:03.380" v="672" actId="1076"/>
          <ac:spMkLst>
            <pc:docMk/>
            <pc:sldMk cId="823455349" sldId="679"/>
            <ac:spMk id="7" creationId="{9CF49B90-0AB7-4D77-A572-62C311F1FA51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8" creationId="{71143BAC-1D4B-4A0A-B512-97559B8CE7C0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9" creationId="{960B9D0B-5032-4FD8-BB33-DEBA1647817B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0" creationId="{1036FA6C-955D-401E-A092-D521F07F1E7D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1" creationId="{7B25DA2C-596E-4027-85F3-2E30AE565686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15" creationId="{54AE1393-1E5F-46A4-A8B5-EDCDD0E20E8D}"/>
          </ac:spMkLst>
        </pc:spChg>
        <pc:spChg chg="add mod">
          <ac:chgData name="Cristian Chilipirea" userId="34ab170da5908fc4" providerId="LiveId" clId="{1740CB06-B491-48E7-B880-B5C37CA9ECBC}" dt="2021-03-24T01:17:17.124" v="683" actId="1076"/>
          <ac:spMkLst>
            <pc:docMk/>
            <pc:sldMk cId="823455349" sldId="679"/>
            <ac:spMk id="17" creationId="{3DA9BB33-8F45-4D26-980D-03FEF50512D4}"/>
          </ac:spMkLst>
        </pc:spChg>
        <pc:spChg chg="add del mod">
          <ac:chgData name="Cristian Chilipirea" userId="34ab170da5908fc4" providerId="LiveId" clId="{1740CB06-B491-48E7-B880-B5C37CA9ECBC}" dt="2021-03-24T01:17:27.526" v="685" actId="478"/>
          <ac:spMkLst>
            <pc:docMk/>
            <pc:sldMk cId="823455349" sldId="679"/>
            <ac:spMk id="18" creationId="{64EA9786-CE4E-4DA0-8912-F49422C9B1DE}"/>
          </ac:spMkLst>
        </pc:spChg>
        <pc:spChg chg="add mod">
          <ac:chgData name="Cristian Chilipirea" userId="34ab170da5908fc4" providerId="LiveId" clId="{1740CB06-B491-48E7-B880-B5C37CA9ECBC}" dt="2021-03-24T01:17:22.797" v="684" actId="20577"/>
          <ac:spMkLst>
            <pc:docMk/>
            <pc:sldMk cId="823455349" sldId="679"/>
            <ac:spMk id="23" creationId="{AC7ABED1-4B16-4E29-8254-A6ADD96B275E}"/>
          </ac:spMkLst>
        </pc:spChg>
        <pc:spChg chg="add del mod">
          <ac:chgData name="Cristian Chilipirea" userId="34ab170da5908fc4" providerId="LiveId" clId="{1740CB06-B491-48E7-B880-B5C37CA9ECBC}" dt="2021-03-24T01:16:43.426" v="664" actId="478"/>
          <ac:spMkLst>
            <pc:docMk/>
            <pc:sldMk cId="823455349" sldId="679"/>
            <ac:spMk id="24" creationId="{4A2AE8F6-FA0E-483C-8759-7C5F3C8BE03F}"/>
          </ac:spMkLst>
        </pc:spChg>
        <pc:spChg chg="add del mod">
          <ac:chgData name="Cristian Chilipirea" userId="34ab170da5908fc4" providerId="LiveId" clId="{1740CB06-B491-48E7-B880-B5C37CA9ECBC}" dt="2021-03-24T01:16:49.786" v="668" actId="478"/>
          <ac:spMkLst>
            <pc:docMk/>
            <pc:sldMk cId="823455349" sldId="679"/>
            <ac:spMk id="25" creationId="{2558DD6D-F6E7-47EE-ADEF-BB531AF97130}"/>
          </ac:spMkLst>
        </pc:spChg>
        <pc:spChg chg="add del mod">
          <ac:chgData name="Cristian Chilipirea" userId="34ab170da5908fc4" providerId="LiveId" clId="{1740CB06-B491-48E7-B880-B5C37CA9ECBC}" dt="2021-03-24T01:16:48.738" v="667" actId="478"/>
          <ac:spMkLst>
            <pc:docMk/>
            <pc:sldMk cId="823455349" sldId="679"/>
            <ac:spMk id="27" creationId="{E6B1CE1D-2EC7-4C79-A4BA-5CDB228483FC}"/>
          </ac:spMkLst>
        </pc:spChg>
        <pc:spChg chg="add del mod">
          <ac:chgData name="Cristian Chilipirea" userId="34ab170da5908fc4" providerId="LiveId" clId="{1740CB06-B491-48E7-B880-B5C37CA9ECBC}" dt="2021-03-24T01:16:55.610" v="671" actId="478"/>
          <ac:spMkLst>
            <pc:docMk/>
            <pc:sldMk cId="823455349" sldId="679"/>
            <ac:spMk id="28" creationId="{37870BD2-8B34-44A6-9D22-5320D639F3EB}"/>
          </ac:spMkLst>
        </pc:spChg>
        <pc:spChg chg="add del mod">
          <ac:chgData name="Cristian Chilipirea" userId="34ab170da5908fc4" providerId="LiveId" clId="{1740CB06-B491-48E7-B880-B5C37CA9ECBC}" dt="2021-03-24T01:17:58.383" v="696" actId="478"/>
          <ac:spMkLst>
            <pc:docMk/>
            <pc:sldMk cId="823455349" sldId="679"/>
            <ac:spMk id="29" creationId="{6A44574E-D897-452A-9224-63F002E5CA03}"/>
          </ac:spMkLst>
        </pc:spChg>
        <pc:spChg chg="add del mod">
          <ac:chgData name="Cristian Chilipirea" userId="34ab170da5908fc4" providerId="LiveId" clId="{1740CB06-B491-48E7-B880-B5C37CA9ECBC}" dt="2021-03-24T01:17:44.623" v="692" actId="478"/>
          <ac:spMkLst>
            <pc:docMk/>
            <pc:sldMk cId="823455349" sldId="679"/>
            <ac:spMk id="30" creationId="{4E4A18C3-EF1B-42DD-80CA-0B89DA10CC64}"/>
          </ac:spMkLst>
        </pc:spChg>
        <pc:spChg chg="add mod">
          <ac:chgData name="Cristian Chilipirea" userId="34ab170da5908fc4" providerId="LiveId" clId="{1740CB06-B491-48E7-B880-B5C37CA9ECBC}" dt="2021-03-24T01:17:39.339" v="689" actId="1076"/>
          <ac:spMkLst>
            <pc:docMk/>
            <pc:sldMk cId="823455349" sldId="679"/>
            <ac:spMk id="31" creationId="{E3C58AA7-70E9-4674-BECD-1DFCDC2DDC03}"/>
          </ac:spMkLst>
        </pc:spChg>
        <pc:spChg chg="add mod">
          <ac:chgData name="Cristian Chilipirea" userId="34ab170da5908fc4" providerId="LiveId" clId="{1740CB06-B491-48E7-B880-B5C37CA9ECBC}" dt="2021-03-24T01:17:55.778" v="695" actId="688"/>
          <ac:spMkLst>
            <pc:docMk/>
            <pc:sldMk cId="823455349" sldId="679"/>
            <ac:spMk id="32" creationId="{FB3530BB-F496-4BCE-9F7D-82F886434032}"/>
          </ac:spMkLst>
        </pc:spChg>
        <pc:spChg chg="add mod">
          <ac:chgData name="Cristian Chilipirea" userId="34ab170da5908fc4" providerId="LiveId" clId="{1740CB06-B491-48E7-B880-B5C37CA9ECBC}" dt="2021-03-24T01:18:06.645" v="700" actId="688"/>
          <ac:spMkLst>
            <pc:docMk/>
            <pc:sldMk cId="823455349" sldId="679"/>
            <ac:spMk id="33" creationId="{E8760464-0A09-402C-88EB-CBB3ACD6BC64}"/>
          </ac:spMkLst>
        </pc:sp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2" creationId="{8175A2B7-3D95-44D5-9516-133FBA2EE032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3" creationId="{D266560A-3C5E-4A6F-A2B3-473578D3CE4F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4" creationId="{B5145AEF-4617-47CB-9DAC-FF9D618AADD8}"/>
          </ac:cxnSpMkLst>
        </pc:cxnChg>
        <pc:cxnChg chg="add del mod">
          <ac:chgData name="Cristian Chilipirea" userId="34ab170da5908fc4" providerId="LiveId" clId="{1740CB06-B491-48E7-B880-B5C37CA9ECBC}" dt="2021-03-24T01:16:50.650" v="669" actId="478"/>
          <ac:cxnSpMkLst>
            <pc:docMk/>
            <pc:sldMk cId="823455349" sldId="679"/>
            <ac:cxnSpMk id="16" creationId="{19ECFAB8-0253-4446-BE38-B1451F4DEFBB}"/>
          </ac:cxnSpMkLst>
        </pc:cxnChg>
        <pc:cxnChg chg="add del mod">
          <ac:chgData name="Cristian Chilipirea" userId="34ab170da5908fc4" providerId="LiveId" clId="{1740CB06-B491-48E7-B880-B5C37CA9ECBC}" dt="2021-03-24T01:16:44.210" v="665" actId="478"/>
          <ac:cxnSpMkLst>
            <pc:docMk/>
            <pc:sldMk cId="823455349" sldId="679"/>
            <ac:cxnSpMk id="19" creationId="{F2FADDA2-F2B3-4FB6-8DA7-6CC4986E6FC8}"/>
          </ac:cxnSpMkLst>
        </pc:cxnChg>
        <pc:cxnChg chg="add del mod">
          <ac:chgData name="Cristian Chilipirea" userId="34ab170da5908fc4" providerId="LiveId" clId="{1740CB06-B491-48E7-B880-B5C37CA9ECBC}" dt="2021-03-24T01:16:53.635" v="670" actId="478"/>
          <ac:cxnSpMkLst>
            <pc:docMk/>
            <pc:sldMk cId="823455349" sldId="679"/>
            <ac:cxnSpMk id="20" creationId="{34EED4A0-D331-4FF3-B0DC-D3B7D3971015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1" creationId="{37B42D18-0F57-4E14-A3DF-08BF6B6EBB3F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2" creationId="{617A0FC6-0426-447F-862C-E860BF6D4D28}"/>
          </ac:cxnSpMkLst>
        </pc:cxnChg>
        <pc:cxnChg chg="add del mod">
          <ac:chgData name="Cristian Chilipirea" userId="34ab170da5908fc4" providerId="LiveId" clId="{1740CB06-B491-48E7-B880-B5C37CA9ECBC}" dt="2021-03-24T01:16:45.034" v="666" actId="478"/>
          <ac:cxnSpMkLst>
            <pc:docMk/>
            <pc:sldMk cId="823455349" sldId="679"/>
            <ac:cxnSpMk id="26" creationId="{089F98AA-24F7-45ED-B204-6F484AA78908}"/>
          </ac:cxnSpMkLst>
        </pc:cxnChg>
      </pc:sldChg>
      <pc:sldChg chg="addSp modSp add mod">
        <pc:chgData name="Cristian Chilipirea" userId="34ab170da5908fc4" providerId="LiveId" clId="{1740CB06-B491-48E7-B880-B5C37CA9ECBC}" dt="2021-03-24T01:23:32.967" v="744" actId="1076"/>
        <pc:sldMkLst>
          <pc:docMk/>
          <pc:sldMk cId="2400185138" sldId="680"/>
        </pc:sldMkLst>
        <pc:spChg chg="add 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4" creationId="{F085D26D-5A69-429C-9651-21A4BA6744DC}"/>
          </ac:spMkLst>
        </pc:spChg>
        <pc:spChg chg="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6" creationId="{13870363-A5B8-4CDF-B497-57DB3137D23E}"/>
          </ac:spMkLst>
        </pc:spChg>
      </pc:sldChg>
      <pc:sldChg chg="addSp modSp new mod chgLayout">
        <pc:chgData name="Cristian Chilipirea" userId="34ab170da5908fc4" providerId="LiveId" clId="{1740CB06-B491-48E7-B880-B5C37CA9ECBC}" dt="2021-03-24T01:44:30.025" v="1034" actId="20577"/>
        <pc:sldMkLst>
          <pc:docMk/>
          <pc:sldMk cId="448277466" sldId="681"/>
        </pc:sldMkLst>
        <pc:spChg chg="mod ord">
          <ac:chgData name="Cristian Chilipirea" userId="34ab170da5908fc4" providerId="LiveId" clId="{1740CB06-B491-48E7-B880-B5C37CA9ECBC}" dt="2021-03-24T01:24:08.149" v="766" actId="700"/>
          <ac:spMkLst>
            <pc:docMk/>
            <pc:sldMk cId="448277466" sldId="681"/>
            <ac:spMk id="2" creationId="{8425FEF5-9BA2-4FF1-B3DC-F1F96AB03188}"/>
          </ac:spMkLst>
        </pc:spChg>
        <pc:spChg chg="mod ord">
          <ac:chgData name="Cristian Chilipirea" userId="34ab170da5908fc4" providerId="LiveId" clId="{1740CB06-B491-48E7-B880-B5C37CA9ECBC}" dt="2021-03-24T01:38:34.677" v="1003" actId="20577"/>
          <ac:spMkLst>
            <pc:docMk/>
            <pc:sldMk cId="448277466" sldId="681"/>
            <ac:spMk id="3" creationId="{7C712288-3C3F-4060-B71E-15B92B802D3D}"/>
          </ac:spMkLst>
        </pc:spChg>
        <pc:spChg chg="mod ord">
          <ac:chgData name="Cristian Chilipirea" userId="34ab170da5908fc4" providerId="LiveId" clId="{1740CB06-B491-48E7-B880-B5C37CA9ECBC}" dt="2021-03-24T01:44:30.025" v="1034" actId="20577"/>
          <ac:spMkLst>
            <pc:docMk/>
            <pc:sldMk cId="448277466" sldId="681"/>
            <ac:spMk id="4" creationId="{915538CD-B1E2-4238-9EF3-193CDFE6E379}"/>
          </ac:spMkLst>
        </pc:spChg>
        <pc:picChg chg="add mod">
          <ac:chgData name="Cristian Chilipirea" userId="34ab170da5908fc4" providerId="LiveId" clId="{1740CB06-B491-48E7-B880-B5C37CA9ECBC}" dt="2021-03-24T01:29:28.516" v="937" actId="1076"/>
          <ac:picMkLst>
            <pc:docMk/>
            <pc:sldMk cId="448277466" sldId="681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28:37.031" v="928" actId="1076"/>
          <ac:picMkLst>
            <pc:docMk/>
            <pc:sldMk cId="448277466" sldId="681"/>
            <ac:picMk id="1026" creationId="{2A0A0D9C-2A19-4B46-BF1B-E4B7E2222DF1}"/>
          </ac:picMkLst>
        </pc:picChg>
      </pc:sldChg>
      <pc:sldChg chg="addSp delSp modSp add mod">
        <pc:chgData name="Cristian Chilipirea" userId="34ab170da5908fc4" providerId="LiveId" clId="{1740CB06-B491-48E7-B880-B5C37CA9ECBC}" dt="2021-03-24T01:36:39.340" v="980" actId="20577"/>
        <pc:sldMkLst>
          <pc:docMk/>
          <pc:sldMk cId="728390137" sldId="682"/>
        </pc:sldMkLst>
        <pc:spChg chg="mod">
          <ac:chgData name="Cristian Chilipirea" userId="34ab170da5908fc4" providerId="LiveId" clId="{1740CB06-B491-48E7-B880-B5C37CA9ECBC}" dt="2021-03-24T01:36:39.340" v="980" actId="20577"/>
          <ac:spMkLst>
            <pc:docMk/>
            <pc:sldMk cId="728390137" sldId="682"/>
            <ac:spMk id="2" creationId="{E0E74A9E-AA67-4408-8F5A-83323337430C}"/>
          </ac:spMkLst>
        </pc:spChg>
        <pc:spChg chg="del">
          <ac:chgData name="Cristian Chilipirea" userId="34ab170da5908fc4" providerId="LiveId" clId="{1740CB06-B491-48E7-B880-B5C37CA9ECBC}" dt="2021-03-24T01:30:05.511" v="940" actId="478"/>
          <ac:spMkLst>
            <pc:docMk/>
            <pc:sldMk cId="728390137" sldId="682"/>
            <ac:spMk id="4" creationId="{C92E03AB-8453-4035-BEFF-91D1C8758BA7}"/>
          </ac:spMkLst>
        </pc:spChg>
        <pc:graphicFrameChg chg="add del mod">
          <ac:chgData name="Cristian Chilipirea" userId="34ab170da5908fc4" providerId="LiveId" clId="{1740CB06-B491-48E7-B880-B5C37CA9ECBC}" dt="2021-03-24T01:32:23.162" v="947"/>
          <ac:graphicFrameMkLst>
            <pc:docMk/>
            <pc:sldMk cId="728390137" sldId="682"/>
            <ac:graphicFrameMk id="8" creationId="{97F8BB2E-BF3A-43E7-B240-F1557CF4F0D1}"/>
          </ac:graphicFrameMkLst>
        </pc:graphicFrameChg>
        <pc:graphicFrameChg chg="add del mod">
          <ac:chgData name="Cristian Chilipirea" userId="34ab170da5908fc4" providerId="LiveId" clId="{1740CB06-B491-48E7-B880-B5C37CA9ECBC}" dt="2021-03-24T01:32:27.447" v="949"/>
          <ac:graphicFrameMkLst>
            <pc:docMk/>
            <pc:sldMk cId="728390137" sldId="682"/>
            <ac:graphicFrameMk id="9" creationId="{FD610AEB-0830-4EF8-BD6C-844073159B9B}"/>
          </ac:graphicFrameMkLst>
        </pc:graphicFrameChg>
        <pc:graphicFrameChg chg="add del mod">
          <ac:chgData name="Cristian Chilipirea" userId="34ab170da5908fc4" providerId="LiveId" clId="{1740CB06-B491-48E7-B880-B5C37CA9ECBC}" dt="2021-03-24T01:32:35.742" v="953"/>
          <ac:graphicFrameMkLst>
            <pc:docMk/>
            <pc:sldMk cId="728390137" sldId="682"/>
            <ac:graphicFrameMk id="10" creationId="{177C3FC9-89F7-4F98-806C-131DF4898464}"/>
          </ac:graphicFrameMkLst>
        </pc:graphicFrameChg>
        <pc:picChg chg="add mod">
          <ac:chgData name="Cristian Chilipirea" userId="34ab170da5908fc4" providerId="LiveId" clId="{1740CB06-B491-48E7-B880-B5C37CA9ECBC}" dt="2021-03-24T01:30:11.053" v="945" actId="1076"/>
          <ac:picMkLst>
            <pc:docMk/>
            <pc:sldMk cId="728390137" sldId="682"/>
            <ac:picMk id="6" creationId="{167DDC1C-0CF0-45DE-A186-4E27A685E783}"/>
          </ac:picMkLst>
        </pc:picChg>
        <pc:picChg chg="add mod">
          <ac:chgData name="Cristian Chilipirea" userId="34ab170da5908fc4" providerId="LiveId" clId="{1740CB06-B491-48E7-B880-B5C37CA9ECBC}" dt="2021-03-24T01:33:40.770" v="961" actId="14100"/>
          <ac:picMkLst>
            <pc:docMk/>
            <pc:sldMk cId="728390137" sldId="682"/>
            <ac:picMk id="12" creationId="{81A4D36A-4CE0-4E47-BBC2-64DF7B7D5190}"/>
          </ac:picMkLst>
        </pc:picChg>
      </pc:sldChg>
      <pc:sldChg chg="addSp delSp modSp add mod addCm">
        <pc:chgData name="Cristian Chilipirea" userId="34ab170da5908fc4" providerId="LiveId" clId="{1740CB06-B491-48E7-B880-B5C37CA9ECBC}" dt="2021-03-24T01:49:00.326" v="1099" actId="1076"/>
        <pc:sldMkLst>
          <pc:docMk/>
          <pc:sldMk cId="1056546612" sldId="683"/>
        </pc:sldMkLst>
        <pc:spChg chg="mod">
          <ac:chgData name="Cristian Chilipirea" userId="34ab170da5908fc4" providerId="LiveId" clId="{1740CB06-B491-48E7-B880-B5C37CA9ECBC}" dt="2021-03-24T01:48:35.221" v="1094" actId="27636"/>
          <ac:spMkLst>
            <pc:docMk/>
            <pc:sldMk cId="1056546612" sldId="683"/>
            <ac:spMk id="3" creationId="{7C712288-3C3F-4060-B71E-15B92B802D3D}"/>
          </ac:spMkLst>
        </pc:spChg>
        <pc:spChg chg="del mod">
          <ac:chgData name="Cristian Chilipirea" userId="34ab170da5908fc4" providerId="LiveId" clId="{1740CB06-B491-48E7-B880-B5C37CA9ECBC}" dt="2021-03-24T01:46:55.593" v="1054" actId="478"/>
          <ac:spMkLst>
            <pc:docMk/>
            <pc:sldMk cId="1056546612" sldId="683"/>
            <ac:spMk id="4" creationId="{915538CD-B1E2-4238-9EF3-193CDFE6E379}"/>
          </ac:spMkLst>
        </pc:spChg>
        <pc:spChg chg="add del mod">
          <ac:chgData name="Cristian Chilipirea" userId="34ab170da5908fc4" providerId="LiveId" clId="{1740CB06-B491-48E7-B880-B5C37CA9ECBC}" dt="2021-03-24T01:46:57.274" v="1055" actId="478"/>
          <ac:spMkLst>
            <pc:docMk/>
            <pc:sldMk cId="1056546612" sldId="683"/>
            <ac:spMk id="7" creationId="{AD1C5699-3E46-45E8-986B-0CA3716D41F0}"/>
          </ac:spMkLst>
        </pc:spChg>
        <pc:spChg chg="add mod">
          <ac:chgData name="Cristian Chilipirea" userId="34ab170da5908fc4" providerId="LiveId" clId="{1740CB06-B491-48E7-B880-B5C37CA9ECBC}" dt="2021-03-24T01:48:03.650" v="1092" actId="20577"/>
          <ac:spMkLst>
            <pc:docMk/>
            <pc:sldMk cId="1056546612" sldId="683"/>
            <ac:spMk id="10" creationId="{AEB09345-EFBF-4441-AC4F-4AB69DD435B7}"/>
          </ac:spMkLst>
        </pc:sp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47:22.771" v="1064" actId="1076"/>
          <ac:picMkLst>
            <pc:docMk/>
            <pc:sldMk cId="1056546612" sldId="683"/>
            <ac:picMk id="9" creationId="{58CDCC5F-43FB-4FC9-BF8B-BD31C516F56D}"/>
          </ac:picMkLst>
        </pc:picChg>
        <pc:picChg chg="add mod">
          <ac:chgData name="Cristian Chilipirea" userId="34ab170da5908fc4" providerId="LiveId" clId="{1740CB06-B491-48E7-B880-B5C37CA9ECBC}" dt="2021-03-24T01:49:00.326" v="1099" actId="1076"/>
          <ac:picMkLst>
            <pc:docMk/>
            <pc:sldMk cId="1056546612" sldId="683"/>
            <ac:picMk id="12" creationId="{C0BD7CE7-FDC6-4E67-8AF7-122CEB9030E4}"/>
          </ac:picMkLst>
        </pc:pic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1026" creationId="{2A0A0D9C-2A19-4B46-BF1B-E4B7E2222DF1}"/>
          </ac:picMkLst>
        </pc:picChg>
      </pc:sldChg>
    </pc:docChg>
  </pc:docChgLst>
  <pc:docChgLst>
    <pc:chgData name="Cristian Chilipirea" userId="34ab170da5908fc4" providerId="LiveId" clId="{12EDA4A3-40AB-4727-AD3D-0EC352D20837}"/>
    <pc:docChg chg="undo custSel addSld delSld modSld">
      <pc:chgData name="Cristian Chilipirea" userId="34ab170da5908fc4" providerId="LiveId" clId="{12EDA4A3-40AB-4727-AD3D-0EC352D20837}" dt="2021-10-10T18:24:35.749" v="352" actId="207"/>
      <pc:docMkLst>
        <pc:docMk/>
      </pc:docMkLst>
      <pc:sldChg chg="modSp mod">
        <pc:chgData name="Cristian Chilipirea" userId="34ab170da5908fc4" providerId="LiveId" clId="{12EDA4A3-40AB-4727-AD3D-0EC352D20837}" dt="2021-10-10T17:42:18.118" v="2"/>
        <pc:sldMkLst>
          <pc:docMk/>
          <pc:sldMk cId="736295071" sldId="256"/>
        </pc:sldMkLst>
        <pc:spChg chg="mod">
          <ac:chgData name="Cristian Chilipirea" userId="34ab170da5908fc4" providerId="LiveId" clId="{12EDA4A3-40AB-4727-AD3D-0EC352D20837}" dt="2021-10-10T17:42:18.118" v="2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384199253" sldId="257"/>
        </pc:sldMkLst>
      </pc:sldChg>
      <pc:sldChg chg="addSp delSp new del">
        <pc:chgData name="Cristian Chilipirea" userId="34ab170da5908fc4" providerId="LiveId" clId="{12EDA4A3-40AB-4727-AD3D-0EC352D20837}" dt="2021-10-10T18:20:09.232" v="324" actId="2696"/>
        <pc:sldMkLst>
          <pc:docMk/>
          <pc:sldMk cId="3297206271" sldId="257"/>
        </pc:sldMkLst>
        <pc:spChg chg="add">
          <ac:chgData name="Cristian Chilipirea" userId="34ab170da5908fc4" providerId="LiveId" clId="{12EDA4A3-40AB-4727-AD3D-0EC352D20837}" dt="2021-10-10T17:58:23.452" v="161"/>
          <ac:spMkLst>
            <pc:docMk/>
            <pc:sldMk cId="3297206271" sldId="257"/>
            <ac:spMk id="2" creationId="{E6726C45-8E38-4834-98E7-3AE68695E9A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97206271" sldId="257"/>
            <ac:spMk id="5" creationId="{27F3CD0B-1153-4309-84EF-EC3DD4908360}"/>
          </ac:spMkLst>
        </pc:spChg>
      </pc:sldChg>
      <pc:sldChg chg="modSp new del mod">
        <pc:chgData name="Cristian Chilipirea" userId="34ab170da5908fc4" providerId="LiveId" clId="{12EDA4A3-40AB-4727-AD3D-0EC352D20837}" dt="2021-10-10T17:42:57.017" v="9" actId="47"/>
        <pc:sldMkLst>
          <pc:docMk/>
          <pc:sldMk cId="3608544335" sldId="258"/>
        </pc:sldMkLst>
        <pc:spChg chg="mod">
          <ac:chgData name="Cristian Chilipirea" userId="34ab170da5908fc4" providerId="LiveId" clId="{12EDA4A3-40AB-4727-AD3D-0EC352D20837}" dt="2021-10-10T17:42:31.008" v="4"/>
          <ac:spMkLst>
            <pc:docMk/>
            <pc:sldMk cId="3608544335" sldId="258"/>
            <ac:spMk id="3" creationId="{A51D4EF9-C679-4CAC-8577-944E0461C053}"/>
          </ac:spMkLst>
        </pc:spChg>
      </pc:sldChg>
      <pc:sldChg chg="addSp delSp modSp add mod">
        <pc:chgData name="Cristian Chilipirea" userId="34ab170da5908fc4" providerId="LiveId" clId="{12EDA4A3-40AB-4727-AD3D-0EC352D20837}" dt="2021-10-10T18:06:31.504" v="254" actId="120"/>
        <pc:sldMkLst>
          <pc:docMk/>
          <pc:sldMk cId="771936063" sldId="26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71936063" sldId="266"/>
            <ac:spMk id="5" creationId="{FEEEA936-EB98-4BC0-8895-6E46EB6C8C0A}"/>
          </ac:spMkLst>
        </pc:spChg>
        <pc:spChg chg="add mod">
          <ac:chgData name="Cristian Chilipirea" userId="34ab170da5908fc4" providerId="LiveId" clId="{12EDA4A3-40AB-4727-AD3D-0EC352D20837}" dt="2021-10-10T18:06:31.504" v="254" actId="120"/>
          <ac:spMkLst>
            <pc:docMk/>
            <pc:sldMk cId="771936063" sldId="266"/>
            <ac:spMk id="27" creationId="{85FB1AF2-4F87-432D-ACB0-4966CA8294CB}"/>
          </ac:spMkLst>
        </pc:spChg>
      </pc:sldChg>
      <pc:sldChg chg="addSp delSp modSp add mod">
        <pc:chgData name="Cristian Chilipirea" userId="34ab170da5908fc4" providerId="LiveId" clId="{12EDA4A3-40AB-4727-AD3D-0EC352D20837}" dt="2021-10-10T18:06:42.508" v="256" actId="120"/>
        <pc:sldMkLst>
          <pc:docMk/>
          <pc:sldMk cId="1724823294" sldId="26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24823294" sldId="267"/>
            <ac:spMk id="5" creationId="{A975F6FE-B619-4442-98F0-C06311458961}"/>
          </ac:spMkLst>
        </pc:spChg>
        <pc:spChg chg="add mod">
          <ac:chgData name="Cristian Chilipirea" userId="34ab170da5908fc4" providerId="LiveId" clId="{12EDA4A3-40AB-4727-AD3D-0EC352D20837}" dt="2021-10-10T18:06:42.508" v="256" actId="120"/>
          <ac:spMkLst>
            <pc:docMk/>
            <pc:sldMk cId="1724823294" sldId="267"/>
            <ac:spMk id="27" creationId="{A8D36C0B-F7CA-46B6-B770-0E3F0114170D}"/>
          </ac:spMkLst>
        </pc:spChg>
      </pc:sldChg>
      <pc:sldChg chg="addSp delSp modSp add mod">
        <pc:chgData name="Cristian Chilipirea" userId="34ab170da5908fc4" providerId="LiveId" clId="{12EDA4A3-40AB-4727-AD3D-0EC352D20837}" dt="2021-10-10T18:06:45.400" v="257" actId="120"/>
        <pc:sldMkLst>
          <pc:docMk/>
          <pc:sldMk cId="3810417660" sldId="26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10417660" sldId="268"/>
            <ac:spMk id="5" creationId="{965B7EE8-909E-4E45-A5F5-D8B6DAF5C869}"/>
          </ac:spMkLst>
        </pc:spChg>
        <pc:spChg chg="add mod">
          <ac:chgData name="Cristian Chilipirea" userId="34ab170da5908fc4" providerId="LiveId" clId="{12EDA4A3-40AB-4727-AD3D-0EC352D20837}" dt="2021-10-10T18:06:45.400" v="257" actId="120"/>
          <ac:spMkLst>
            <pc:docMk/>
            <pc:sldMk cId="3810417660" sldId="268"/>
            <ac:spMk id="27" creationId="{D329A5FF-6364-4C95-BEEF-87C6DC89694F}"/>
          </ac:spMkLst>
        </pc:spChg>
      </pc:sldChg>
      <pc:sldChg chg="addSp delSp modSp add mod">
        <pc:chgData name="Cristian Chilipirea" userId="34ab170da5908fc4" providerId="LiveId" clId="{12EDA4A3-40AB-4727-AD3D-0EC352D20837}" dt="2021-10-10T18:06:49.964" v="258" actId="120"/>
        <pc:sldMkLst>
          <pc:docMk/>
          <pc:sldMk cId="74182113" sldId="26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4182113" sldId="269"/>
            <ac:spMk id="5" creationId="{4296C377-5E0D-4D65-96A7-B9D6AB21CE8E}"/>
          </ac:spMkLst>
        </pc:spChg>
        <pc:spChg chg="add mod">
          <ac:chgData name="Cristian Chilipirea" userId="34ab170da5908fc4" providerId="LiveId" clId="{12EDA4A3-40AB-4727-AD3D-0EC352D20837}" dt="2021-10-10T18:06:49.964" v="258" actId="120"/>
          <ac:spMkLst>
            <pc:docMk/>
            <pc:sldMk cId="74182113" sldId="269"/>
            <ac:spMk id="27" creationId="{C90DD0F3-AF69-41F8-8E68-1C6D0A8DBB8A}"/>
          </ac:spMkLst>
        </pc:spChg>
      </pc:sldChg>
      <pc:sldChg chg="addSp delSp modSp add mod">
        <pc:chgData name="Cristian Chilipirea" userId="34ab170da5908fc4" providerId="LiveId" clId="{12EDA4A3-40AB-4727-AD3D-0EC352D20837}" dt="2021-10-10T18:06:52.816" v="259" actId="120"/>
        <pc:sldMkLst>
          <pc:docMk/>
          <pc:sldMk cId="6187237" sldId="27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187237" sldId="270"/>
            <ac:spMk id="5" creationId="{F12922B9-B0AC-4716-A9A2-05508E75A52A}"/>
          </ac:spMkLst>
        </pc:spChg>
        <pc:spChg chg="add mod">
          <ac:chgData name="Cristian Chilipirea" userId="34ab170da5908fc4" providerId="LiveId" clId="{12EDA4A3-40AB-4727-AD3D-0EC352D20837}" dt="2021-10-10T18:06:52.816" v="259" actId="120"/>
          <ac:spMkLst>
            <pc:docMk/>
            <pc:sldMk cId="6187237" sldId="270"/>
            <ac:spMk id="27" creationId="{BB3D85C4-F7C2-4564-9043-BD9B55426C28}"/>
          </ac:spMkLst>
        </pc:spChg>
      </pc:sldChg>
      <pc:sldChg chg="addSp delSp modSp add mod">
        <pc:chgData name="Cristian Chilipirea" userId="34ab170da5908fc4" providerId="LiveId" clId="{12EDA4A3-40AB-4727-AD3D-0EC352D20837}" dt="2021-10-10T18:06:55.284" v="260" actId="120"/>
        <pc:sldMkLst>
          <pc:docMk/>
          <pc:sldMk cId="2152213275" sldId="27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52213275" sldId="271"/>
            <ac:spMk id="5" creationId="{69FBB707-C0A1-4E12-A74A-9E88F029C4A3}"/>
          </ac:spMkLst>
        </pc:spChg>
        <pc:spChg chg="add mod">
          <ac:chgData name="Cristian Chilipirea" userId="34ab170da5908fc4" providerId="LiveId" clId="{12EDA4A3-40AB-4727-AD3D-0EC352D20837}" dt="2021-10-10T18:06:55.284" v="260" actId="120"/>
          <ac:spMkLst>
            <pc:docMk/>
            <pc:sldMk cId="2152213275" sldId="271"/>
            <ac:spMk id="27" creationId="{1E759381-A6C2-46A0-9B6C-9A72EAD20094}"/>
          </ac:spMkLst>
        </pc:spChg>
      </pc:sldChg>
      <pc:sldChg chg="addSp delSp modSp add mod">
        <pc:chgData name="Cristian Chilipirea" userId="34ab170da5908fc4" providerId="LiveId" clId="{12EDA4A3-40AB-4727-AD3D-0EC352D20837}" dt="2021-10-10T18:06:59.694" v="261" actId="120"/>
        <pc:sldMkLst>
          <pc:docMk/>
          <pc:sldMk cId="96622311" sldId="27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6622311" sldId="272"/>
            <ac:spMk id="5" creationId="{0A0ACBFA-C264-4C77-875A-EE03C91A9C7E}"/>
          </ac:spMkLst>
        </pc:spChg>
        <pc:spChg chg="add mod">
          <ac:chgData name="Cristian Chilipirea" userId="34ab170da5908fc4" providerId="LiveId" clId="{12EDA4A3-40AB-4727-AD3D-0EC352D20837}" dt="2021-10-10T18:06:59.694" v="261" actId="120"/>
          <ac:spMkLst>
            <pc:docMk/>
            <pc:sldMk cId="96622311" sldId="272"/>
            <ac:spMk id="27" creationId="{AF355281-ECC3-48BC-842F-1872082D7627}"/>
          </ac:spMkLst>
        </pc:spChg>
      </pc:sldChg>
      <pc:sldChg chg="addSp delSp modSp add mod">
        <pc:chgData name="Cristian Chilipirea" userId="34ab170da5908fc4" providerId="LiveId" clId="{12EDA4A3-40AB-4727-AD3D-0EC352D20837}" dt="2021-10-10T18:07:02.688" v="262" actId="120"/>
        <pc:sldMkLst>
          <pc:docMk/>
          <pc:sldMk cId="3239565847" sldId="27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39565847" sldId="273"/>
            <ac:spMk id="5" creationId="{B9975FC0-1609-457E-B971-06517EAF4843}"/>
          </ac:spMkLst>
        </pc:spChg>
        <pc:spChg chg="add mod">
          <ac:chgData name="Cristian Chilipirea" userId="34ab170da5908fc4" providerId="LiveId" clId="{12EDA4A3-40AB-4727-AD3D-0EC352D20837}" dt="2021-10-10T18:07:02.688" v="262" actId="120"/>
          <ac:spMkLst>
            <pc:docMk/>
            <pc:sldMk cId="3239565847" sldId="273"/>
            <ac:spMk id="27" creationId="{D718CA37-DCE7-4534-9284-194C4A715C4B}"/>
          </ac:spMkLst>
        </pc:spChg>
      </pc:sldChg>
      <pc:sldChg chg="addSp delSp modSp add mod">
        <pc:chgData name="Cristian Chilipirea" userId="34ab170da5908fc4" providerId="LiveId" clId="{12EDA4A3-40AB-4727-AD3D-0EC352D20837}" dt="2021-10-10T18:07:07.103" v="263" actId="120"/>
        <pc:sldMkLst>
          <pc:docMk/>
          <pc:sldMk cId="2446500507" sldId="27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46500507" sldId="274"/>
            <ac:spMk id="5" creationId="{E7CED138-8425-44D3-8C10-C94159CCF816}"/>
          </ac:spMkLst>
        </pc:spChg>
        <pc:spChg chg="add mod">
          <ac:chgData name="Cristian Chilipirea" userId="34ab170da5908fc4" providerId="LiveId" clId="{12EDA4A3-40AB-4727-AD3D-0EC352D20837}" dt="2021-10-10T18:07:07.103" v="263" actId="120"/>
          <ac:spMkLst>
            <pc:docMk/>
            <pc:sldMk cId="2446500507" sldId="274"/>
            <ac:spMk id="27" creationId="{8A95B3B4-B124-4A8A-950F-B03C6EA00FCC}"/>
          </ac:spMkLst>
        </pc:spChg>
      </pc:sldChg>
      <pc:sldChg chg="addSp delSp modSp add mod">
        <pc:chgData name="Cristian Chilipirea" userId="34ab170da5908fc4" providerId="LiveId" clId="{12EDA4A3-40AB-4727-AD3D-0EC352D20837}" dt="2021-10-10T18:07:11.280" v="264" actId="120"/>
        <pc:sldMkLst>
          <pc:docMk/>
          <pc:sldMk cId="2118038314" sldId="27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18038314" sldId="275"/>
            <ac:spMk id="5" creationId="{9528D1C3-438B-4BAD-883F-3B722D08B0A9}"/>
          </ac:spMkLst>
        </pc:spChg>
        <pc:spChg chg="add mod">
          <ac:chgData name="Cristian Chilipirea" userId="34ab170da5908fc4" providerId="LiveId" clId="{12EDA4A3-40AB-4727-AD3D-0EC352D20837}" dt="2021-10-10T18:07:11.280" v="264" actId="120"/>
          <ac:spMkLst>
            <pc:docMk/>
            <pc:sldMk cId="2118038314" sldId="275"/>
            <ac:spMk id="27" creationId="{E88FBF75-DCC0-4931-901E-2C27C42857DE}"/>
          </ac:spMkLst>
        </pc:spChg>
      </pc:sldChg>
      <pc:sldChg chg="addSp delSp modSp add mod">
        <pc:chgData name="Cristian Chilipirea" userId="34ab170da5908fc4" providerId="LiveId" clId="{12EDA4A3-40AB-4727-AD3D-0EC352D20837}" dt="2021-10-10T18:07:15.538" v="265" actId="120"/>
        <pc:sldMkLst>
          <pc:docMk/>
          <pc:sldMk cId="2941731681" sldId="27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41731681" sldId="276"/>
            <ac:spMk id="5" creationId="{20BACBBD-8737-4C84-8540-61264F8812E5}"/>
          </ac:spMkLst>
        </pc:spChg>
        <pc:spChg chg="add mod">
          <ac:chgData name="Cristian Chilipirea" userId="34ab170da5908fc4" providerId="LiveId" clId="{12EDA4A3-40AB-4727-AD3D-0EC352D20837}" dt="2021-10-10T18:07:15.538" v="265" actId="120"/>
          <ac:spMkLst>
            <pc:docMk/>
            <pc:sldMk cId="2941731681" sldId="276"/>
            <ac:spMk id="27" creationId="{0AC27CA3-360F-4A05-9662-90917D97BF57}"/>
          </ac:spMkLst>
        </pc:spChg>
      </pc:sldChg>
      <pc:sldChg chg="addSp delSp modSp add mod">
        <pc:chgData name="Cristian Chilipirea" userId="34ab170da5908fc4" providerId="LiveId" clId="{12EDA4A3-40AB-4727-AD3D-0EC352D20837}" dt="2021-10-10T18:07:18.738" v="266" actId="120"/>
        <pc:sldMkLst>
          <pc:docMk/>
          <pc:sldMk cId="697219459" sldId="277"/>
        </pc:sldMkLst>
        <pc:spChg chg="add mod">
          <ac:chgData name="Cristian Chilipirea" userId="34ab170da5908fc4" providerId="LiveId" clId="{12EDA4A3-40AB-4727-AD3D-0EC352D20837}" dt="2021-10-10T18:07:18.738" v="266" actId="120"/>
          <ac:spMkLst>
            <pc:docMk/>
            <pc:sldMk cId="697219459" sldId="277"/>
            <ac:spMk id="2" creationId="{73989526-BFD5-4E16-BA79-3E88BCD968E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97219459" sldId="277"/>
            <ac:spMk id="5" creationId="{9D302D09-71B5-47B8-B1FF-15120911A5BB}"/>
          </ac:spMkLst>
        </pc:spChg>
      </pc:sldChg>
      <pc:sldChg chg="addSp delSp modSp add mod">
        <pc:chgData name="Cristian Chilipirea" userId="34ab170da5908fc4" providerId="LiveId" clId="{12EDA4A3-40AB-4727-AD3D-0EC352D20837}" dt="2021-10-10T18:08:53.963" v="269" actId="20578"/>
        <pc:sldMkLst>
          <pc:docMk/>
          <pc:sldMk cId="2568684844" sldId="27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68684844" sldId="278"/>
            <ac:spMk id="5" creationId="{4A978FAD-F88F-45EB-BA18-5591F2762C7A}"/>
          </ac:spMkLst>
        </pc:spChg>
        <pc:spChg chg="mod">
          <ac:chgData name="Cristian Chilipirea" userId="34ab170da5908fc4" providerId="LiveId" clId="{12EDA4A3-40AB-4727-AD3D-0EC352D20837}" dt="2021-10-10T18:08:53.963" v="269" actId="20578"/>
          <ac:spMkLst>
            <pc:docMk/>
            <pc:sldMk cId="2568684844" sldId="278"/>
            <ac:spMk id="27" creationId="{00000000-0000-0000-0000-000000000000}"/>
          </ac:spMkLst>
        </pc:spChg>
        <pc:spChg chg="add mod">
          <ac:chgData name="Cristian Chilipirea" userId="34ab170da5908fc4" providerId="LiveId" clId="{12EDA4A3-40AB-4727-AD3D-0EC352D20837}" dt="2021-10-10T18:07:27.902" v="267" actId="120"/>
          <ac:spMkLst>
            <pc:docMk/>
            <pc:sldMk cId="2568684844" sldId="278"/>
            <ac:spMk id="28" creationId="{72546995-B0D9-461A-ABA1-7FB3B4AD76F5}"/>
          </ac:spMkLst>
        </pc:spChg>
      </pc:sldChg>
      <pc:sldChg chg="addSp delSp modSp add mod">
        <pc:chgData name="Cristian Chilipirea" userId="34ab170da5908fc4" providerId="LiveId" clId="{12EDA4A3-40AB-4727-AD3D-0EC352D20837}" dt="2021-10-10T18:05:57.942" v="245" actId="120"/>
        <pc:sldMkLst>
          <pc:docMk/>
          <pc:sldMk cId="2354362939" sldId="279"/>
        </pc:sldMkLst>
        <pc:spChg chg="add mod">
          <ac:chgData name="Cristian Chilipirea" userId="34ab170da5908fc4" providerId="LiveId" clId="{12EDA4A3-40AB-4727-AD3D-0EC352D20837}" dt="2021-10-10T18:05:57.942" v="245" actId="120"/>
          <ac:spMkLst>
            <pc:docMk/>
            <pc:sldMk cId="2354362939" sldId="279"/>
            <ac:spMk id="2" creationId="{D3025923-3CF8-429E-9904-13BC826F3AE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354362939" sldId="279"/>
            <ac:spMk id="4" creationId="{8AA8E555-6D6C-42A2-BCA6-18428A4C50EB}"/>
          </ac:spMkLst>
        </pc:spChg>
      </pc:sldChg>
      <pc:sldChg chg="addSp delSp modSp add mod">
        <pc:chgData name="Cristian Chilipirea" userId="34ab170da5908fc4" providerId="LiveId" clId="{12EDA4A3-40AB-4727-AD3D-0EC352D20837}" dt="2021-10-10T18:06:39.588" v="255" actId="120"/>
        <pc:sldMkLst>
          <pc:docMk/>
          <pc:sldMk cId="3085238357" sldId="28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85238357" sldId="280"/>
            <ac:spMk id="5" creationId="{3D9EC3A5-9B4F-46B2-9559-7CD6333EF4DA}"/>
          </ac:spMkLst>
        </pc:spChg>
        <pc:spChg chg="add mod">
          <ac:chgData name="Cristian Chilipirea" userId="34ab170da5908fc4" providerId="LiveId" clId="{12EDA4A3-40AB-4727-AD3D-0EC352D20837}" dt="2021-10-10T18:06:39.588" v="255" actId="120"/>
          <ac:spMkLst>
            <pc:docMk/>
            <pc:sldMk cId="3085238357" sldId="280"/>
            <ac:spMk id="27" creationId="{83FC9D4E-D1EA-4F33-8259-DE5749CC0547}"/>
          </ac:spMkLst>
        </pc:spChg>
      </pc:sldChg>
      <pc:sldChg chg="addSp delSp modSp add mod">
        <pc:chgData name="Cristian Chilipirea" userId="34ab170da5908fc4" providerId="LiveId" clId="{12EDA4A3-40AB-4727-AD3D-0EC352D20837}" dt="2021-10-10T18:06:05.404" v="247" actId="120"/>
        <pc:sldMkLst>
          <pc:docMk/>
          <pc:sldMk cId="2297006857" sldId="281"/>
        </pc:sldMkLst>
        <pc:spChg chg="add mod">
          <ac:chgData name="Cristian Chilipirea" userId="34ab170da5908fc4" providerId="LiveId" clId="{12EDA4A3-40AB-4727-AD3D-0EC352D20837}" dt="2021-10-10T18:06:05.404" v="247" actId="120"/>
          <ac:spMkLst>
            <pc:docMk/>
            <pc:sldMk cId="2297006857" sldId="281"/>
            <ac:spMk id="2" creationId="{D6A399E8-6169-44AB-A822-87EF06D6A568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97006857" sldId="281"/>
            <ac:spMk id="4" creationId="{DA2559C2-6670-425F-8FEF-10C92119CD44}"/>
          </ac:spMkLst>
        </pc:spChg>
      </pc:sldChg>
      <pc:sldChg chg="addSp delSp modSp add mod">
        <pc:chgData name="Cristian Chilipirea" userId="34ab170da5908fc4" providerId="LiveId" clId="{12EDA4A3-40AB-4727-AD3D-0EC352D20837}" dt="2021-10-10T18:06:08.339" v="248" actId="120"/>
        <pc:sldMkLst>
          <pc:docMk/>
          <pc:sldMk cId="582673609" sldId="282"/>
        </pc:sldMkLst>
        <pc:spChg chg="add mod">
          <ac:chgData name="Cristian Chilipirea" userId="34ab170da5908fc4" providerId="LiveId" clId="{12EDA4A3-40AB-4727-AD3D-0EC352D20837}" dt="2021-10-10T18:06:08.339" v="248" actId="120"/>
          <ac:spMkLst>
            <pc:docMk/>
            <pc:sldMk cId="582673609" sldId="282"/>
            <ac:spMk id="2" creationId="{080FEDBE-3376-4222-9696-9A462A90BC4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82673609" sldId="282"/>
            <ac:spMk id="4" creationId="{0E619A8F-6648-4707-BF8C-4E1BCB7D2788}"/>
          </ac:spMkLst>
        </pc:spChg>
      </pc:sldChg>
      <pc:sldChg chg="addSp delSp modSp add mod">
        <pc:chgData name="Cristian Chilipirea" userId="34ab170da5908fc4" providerId="LiveId" clId="{12EDA4A3-40AB-4727-AD3D-0EC352D20837}" dt="2021-10-10T18:06:12.783" v="249" actId="120"/>
        <pc:sldMkLst>
          <pc:docMk/>
          <pc:sldMk cId="2173056092" sldId="283"/>
        </pc:sldMkLst>
        <pc:spChg chg="add mod">
          <ac:chgData name="Cristian Chilipirea" userId="34ab170da5908fc4" providerId="LiveId" clId="{12EDA4A3-40AB-4727-AD3D-0EC352D20837}" dt="2021-10-10T18:06:12.783" v="249" actId="120"/>
          <ac:spMkLst>
            <pc:docMk/>
            <pc:sldMk cId="2173056092" sldId="283"/>
            <ac:spMk id="2" creationId="{23E17545-F0EB-4EEA-9CF2-8F0153CCF997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73056092" sldId="283"/>
            <ac:spMk id="4" creationId="{1D57391B-060F-43AD-963C-D1315F0B80BA}"/>
          </ac:spMkLst>
        </pc:spChg>
      </pc:sldChg>
      <pc:sldChg chg="addSp delSp modSp add mod">
        <pc:chgData name="Cristian Chilipirea" userId="34ab170da5908fc4" providerId="LiveId" clId="{12EDA4A3-40AB-4727-AD3D-0EC352D20837}" dt="2021-10-10T18:06:16.870" v="250" actId="120"/>
        <pc:sldMkLst>
          <pc:docMk/>
          <pc:sldMk cId="2627090702" sldId="284"/>
        </pc:sldMkLst>
        <pc:spChg chg="add mod">
          <ac:chgData name="Cristian Chilipirea" userId="34ab170da5908fc4" providerId="LiveId" clId="{12EDA4A3-40AB-4727-AD3D-0EC352D20837}" dt="2021-10-10T18:06:16.870" v="250" actId="120"/>
          <ac:spMkLst>
            <pc:docMk/>
            <pc:sldMk cId="2627090702" sldId="284"/>
            <ac:spMk id="2" creationId="{02D36FB9-8514-4641-BC1D-95877DFCDE67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27090702" sldId="284"/>
            <ac:spMk id="4" creationId="{15A85157-EA8A-400F-8A37-E142ACF9D47F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456688437" sldId="49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850693201" sldId="49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593157976" sldId="49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805068390" sldId="50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240204320" sldId="50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057009429" sldId="50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013673347" sldId="50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381332427" sldId="50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62047561" sldId="50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653909499" sldId="50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608127337" sldId="51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4042985229" sldId="51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727535347" sldId="51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285445849" sldId="51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650840403" sldId="51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095946675" sldId="515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633443332" sldId="51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00481663" sldId="51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859228379" sldId="518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6685442" sldId="520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6685442" sldId="520"/>
            <ac:spMk id="4" creationId="{62300801-8873-483F-9EB8-C3343D69B62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6685442" sldId="520"/>
            <ac:spMk id="5" creationId="{4E0C57B2-5AF9-4EEC-BA2A-04BC0499B673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93191226" sldId="52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761323086" sldId="524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768368127" sldId="525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768368127" sldId="525"/>
            <ac:spMk id="4" creationId="{62300801-8873-483F-9EB8-C3343D69B62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68368127" sldId="525"/>
            <ac:spMk id="5" creationId="{CD180AC6-F397-4187-B189-57E41A272B7C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84922801" sldId="52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918988431" sldId="52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71541737" sldId="52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617174008" sldId="52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742774632" sldId="53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619967694" sldId="53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290587018" sldId="53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38918458" sldId="53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62901516" sldId="53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632471956" sldId="535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927050837" sldId="53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625462843" sldId="53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741540215" sldId="53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544035050" sldId="53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002666867" sldId="54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888411994" sldId="54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728125730" sldId="54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289218972" sldId="54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126027227" sldId="54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44370955" sldId="545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882107523" sldId="54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558091035" sldId="54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034493033" sldId="54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448597296" sldId="54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28890427" sldId="55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447635862" sldId="55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483517246" sldId="55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901537233" sldId="55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544456519" sldId="55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469359816" sldId="555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819740296" sldId="55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19740296" sldId="555"/>
            <ac:spMk id="4" creationId="{B520F77C-589A-40C8-B1B9-399E0DA1677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19740296" sldId="555"/>
            <ac:spMk id="6" creationId="{656627CA-F73C-4DB2-A873-AF50B7DA97B1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139583102" sldId="556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22810347" sldId="55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22810347" sldId="556"/>
            <ac:spMk id="3" creationId="{87CFB9B8-B2FD-4308-9A3C-96FEA18B898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22810347" sldId="556"/>
            <ac:spMk id="6" creationId="{7DA8C078-E8CE-42FF-8B7D-1C4416961258}"/>
          </ac:spMkLst>
        </pc:spChg>
        <pc:spChg chg="mod">
          <ac:chgData name="Cristian Chilipirea" userId="34ab170da5908fc4" providerId="LiveId" clId="{12EDA4A3-40AB-4727-AD3D-0EC352D20837}" dt="2021-10-10T17:48:47.595" v="51" actId="207"/>
          <ac:spMkLst>
            <pc:docMk/>
            <pc:sldMk cId="2622810347" sldId="556"/>
            <ac:spMk id="7" creationId="{DBF33FA6-13D1-4543-A988-46261EA357A1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828686303" sldId="557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885902090" sldId="557"/>
        </pc:sldMkLst>
        <pc:spChg chg="mod">
          <ac:chgData name="Cristian Chilipirea" userId="34ab170da5908fc4" providerId="LiveId" clId="{12EDA4A3-40AB-4727-AD3D-0EC352D20837}" dt="2021-10-10T17:46:50.562" v="37" actId="207"/>
          <ac:spMkLst>
            <pc:docMk/>
            <pc:sldMk cId="3885902090" sldId="557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85902090" sldId="557"/>
            <ac:spMk id="4" creationId="{450E95FB-E013-4FFD-8C50-8ECA9A8A32A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885902090" sldId="557"/>
            <ac:spMk id="6" creationId="{2DD71A67-BD95-402F-9432-18D6116FEED9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32517813" sldId="558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791159766" sldId="55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91159766" sldId="558"/>
            <ac:spMk id="3" creationId="{AD9679A7-BAAB-44E3-8D0C-0FDE88AD168A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791159766" sldId="558"/>
            <ac:spMk id="6" creationId="{91545E92-574A-4D92-8B37-D87B68A2EB41}"/>
          </ac:spMkLst>
        </pc:spChg>
        <pc:spChg chg="mod">
          <ac:chgData name="Cristian Chilipirea" userId="34ab170da5908fc4" providerId="LiveId" clId="{12EDA4A3-40AB-4727-AD3D-0EC352D20837}" dt="2021-10-10T17:48:54.530" v="52" actId="207"/>
          <ac:spMkLst>
            <pc:docMk/>
            <pc:sldMk cId="3791159766" sldId="558"/>
            <ac:spMk id="9" creationId="{D2B03E9C-F50F-45DF-909E-68108DAD3C87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839275458" sldId="559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4218154173" sldId="559"/>
        </pc:sldMkLst>
        <pc:spChg chg="del">
          <ac:chgData name="Cristian Chilipirea" userId="34ab170da5908fc4" providerId="LiveId" clId="{12EDA4A3-40AB-4727-AD3D-0EC352D20837}" dt="2021-10-10T17:49:06.656" v="54" actId="478"/>
          <ac:spMkLst>
            <pc:docMk/>
            <pc:sldMk cId="4218154173" sldId="559"/>
            <ac:spMk id="3" creationId="{5A14C1F4-F0BE-4574-8BC1-C0AAD28D5D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4218154173" sldId="559"/>
            <ac:spMk id="5" creationId="{840ADF6C-840A-4B85-9F50-E8AC521B13B7}"/>
          </ac:spMkLst>
        </pc:spChg>
        <pc:spChg chg="add del mod">
          <ac:chgData name="Cristian Chilipirea" userId="34ab170da5908fc4" providerId="LiveId" clId="{12EDA4A3-40AB-4727-AD3D-0EC352D20837}" dt="2021-10-10T17:49:08.669" v="55" actId="478"/>
          <ac:spMkLst>
            <pc:docMk/>
            <pc:sldMk cId="4218154173" sldId="559"/>
            <ac:spMk id="6" creationId="{0C175DCA-F666-4260-8362-6D27C559A862}"/>
          </ac:spMkLst>
        </pc:spChg>
        <pc:spChg chg="mod">
          <ac:chgData name="Cristian Chilipirea" userId="34ab170da5908fc4" providerId="LiveId" clId="{12EDA4A3-40AB-4727-AD3D-0EC352D20837}" dt="2021-10-10T17:49:13.243" v="56" actId="207"/>
          <ac:spMkLst>
            <pc:docMk/>
            <pc:sldMk cId="4218154173" sldId="559"/>
            <ac:spMk id="8" creationId="{E8263D41-1CB6-478C-8425-9676B537AD5B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18154173" sldId="559"/>
            <ac:spMk id="9" creationId="{EC0A29C6-A741-4F99-83A6-A042AD3B9938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85012145" sldId="56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85012145" sldId="560"/>
            <ac:spMk id="4" creationId="{0F12B0C5-B718-4EAB-8147-1BD65BCFA076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85012145" sldId="560"/>
            <ac:spMk id="5" creationId="{E93A2DFC-0C28-4991-B62E-03FCAEE9551E}"/>
          </ac:spMkLst>
        </pc:spChg>
        <pc:spChg chg="mod">
          <ac:chgData name="Cristian Chilipirea" userId="34ab170da5908fc4" providerId="LiveId" clId="{12EDA4A3-40AB-4727-AD3D-0EC352D20837}" dt="2021-10-10T17:49:21.091" v="57" actId="207"/>
          <ac:spMkLst>
            <pc:docMk/>
            <pc:sldMk cId="2985012145" sldId="560"/>
            <ac:spMk id="8" creationId="{73DDD3CA-2F42-44FB-B05A-13B53E7507A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64226270" sldId="56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4226270" sldId="561"/>
            <ac:spMk id="4" creationId="{9C67A0E3-C611-463A-B330-31ADD40BF43F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64226270" sldId="561"/>
            <ac:spMk id="5" creationId="{69DDE91E-F687-4303-B74D-D7105238D2F0}"/>
          </ac:spMkLst>
        </pc:spChg>
        <pc:spChg chg="mod">
          <ac:chgData name="Cristian Chilipirea" userId="34ab170da5908fc4" providerId="LiveId" clId="{12EDA4A3-40AB-4727-AD3D-0EC352D20837}" dt="2021-10-10T17:49:32.066" v="59" actId="207"/>
          <ac:spMkLst>
            <pc:docMk/>
            <pc:sldMk cId="364226270" sldId="561"/>
            <ac:spMk id="9" creationId="{48D6BBED-86BF-4EC7-8BF3-4D47A794202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158451430" sldId="56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58451430" sldId="562"/>
            <ac:spMk id="4" creationId="{33225169-CA71-4096-BDC9-D3E87FBD3770}"/>
          </ac:spMkLst>
        </pc:spChg>
        <pc:spChg chg="mod">
          <ac:chgData name="Cristian Chilipirea" userId="34ab170da5908fc4" providerId="LiveId" clId="{12EDA4A3-40AB-4727-AD3D-0EC352D20837}" dt="2021-10-10T17:50:01.725" v="64" actId="207"/>
          <ac:spMkLst>
            <pc:docMk/>
            <pc:sldMk cId="3158451430" sldId="562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49:47.137" v="61" actId="207"/>
          <ac:spMkLst>
            <pc:docMk/>
            <pc:sldMk cId="3158451430" sldId="562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158451430" sldId="562"/>
            <ac:spMk id="9" creationId="{7C9FD783-1289-47B1-BF82-FF17F666B3E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215854694" sldId="56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15854694" sldId="563"/>
            <ac:spMk id="4" creationId="{B7FD098D-CFC6-4290-A51A-8445ACEC6ABE}"/>
          </ac:spMkLst>
        </pc:spChg>
        <pc:spChg chg="mod">
          <ac:chgData name="Cristian Chilipirea" userId="34ab170da5908fc4" providerId="LiveId" clId="{12EDA4A3-40AB-4727-AD3D-0EC352D20837}" dt="2021-10-10T17:50:15.831" v="67" actId="207"/>
          <ac:spMkLst>
            <pc:docMk/>
            <pc:sldMk cId="2215854694" sldId="563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0:10.078" v="65" actId="207"/>
          <ac:spMkLst>
            <pc:docMk/>
            <pc:sldMk cId="2215854694" sldId="563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215854694" sldId="563"/>
            <ac:spMk id="9" creationId="{02602D6C-20FA-4090-8A35-9ABAC205186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42578926" sldId="56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42578926" sldId="564"/>
            <ac:spMk id="4" creationId="{D98CEDA5-F5A8-46B1-B11E-66E2D9AF5C91}"/>
          </ac:spMkLst>
        </pc:spChg>
        <pc:spChg chg="mod">
          <ac:chgData name="Cristian Chilipirea" userId="34ab170da5908fc4" providerId="LiveId" clId="{12EDA4A3-40AB-4727-AD3D-0EC352D20837}" dt="2021-10-10T17:50:28.099" v="70" actId="207"/>
          <ac:spMkLst>
            <pc:docMk/>
            <pc:sldMk cId="2942578926" sldId="564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0:22.923" v="68" actId="207"/>
          <ac:spMkLst>
            <pc:docMk/>
            <pc:sldMk cId="2942578926" sldId="564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42578926" sldId="564"/>
            <ac:spMk id="9" creationId="{550B6F40-5FCB-4CE1-A29D-B20F741596A1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4106652890" sldId="56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06652890" sldId="565"/>
            <ac:spMk id="4" creationId="{05409835-8E0A-4FA5-B70F-B4E5DC6B62C4}"/>
          </ac:spMkLst>
        </pc:spChg>
        <pc:spChg chg="mod">
          <ac:chgData name="Cristian Chilipirea" userId="34ab170da5908fc4" providerId="LiveId" clId="{12EDA4A3-40AB-4727-AD3D-0EC352D20837}" dt="2021-10-10T17:50:42.511" v="73" actId="207"/>
          <ac:spMkLst>
            <pc:docMk/>
            <pc:sldMk cId="4106652890" sldId="565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0:39.299" v="72" actId="207"/>
          <ac:spMkLst>
            <pc:docMk/>
            <pc:sldMk cId="4106652890" sldId="565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0:45.306" v="74" actId="207"/>
          <ac:spMkLst>
            <pc:docMk/>
            <pc:sldMk cId="4106652890" sldId="565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4106652890" sldId="565"/>
            <ac:spMk id="11" creationId="{5C40B307-9616-417D-AEFC-F3C363010BE8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33233348" sldId="56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33233348" sldId="566"/>
            <ac:spMk id="4" creationId="{C169C87D-B288-4B2D-92C3-BFD4D9E0D441}"/>
          </ac:spMkLst>
        </pc:spChg>
        <pc:spChg chg="mod">
          <ac:chgData name="Cristian Chilipirea" userId="34ab170da5908fc4" providerId="LiveId" clId="{12EDA4A3-40AB-4727-AD3D-0EC352D20837}" dt="2021-10-10T17:51:13.045" v="80" actId="207"/>
          <ac:spMkLst>
            <pc:docMk/>
            <pc:sldMk cId="2933233348" sldId="566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1:09.087" v="79" actId="207"/>
          <ac:spMkLst>
            <pc:docMk/>
            <pc:sldMk cId="2933233348" sldId="566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1:15.599" v="81" actId="207"/>
          <ac:spMkLst>
            <pc:docMk/>
            <pc:sldMk cId="2933233348" sldId="566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33233348" sldId="566"/>
            <ac:spMk id="11" creationId="{9B1A405A-69E4-4547-8DCB-9C6A621C71D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858647085" sldId="56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58647085" sldId="567"/>
            <ac:spMk id="4" creationId="{6ADB0F2E-ABB8-4FFF-A0E4-E22C61DEA2E4}"/>
          </ac:spMkLst>
        </pc:spChg>
        <pc:spChg chg="mod">
          <ac:chgData name="Cristian Chilipirea" userId="34ab170da5908fc4" providerId="LiveId" clId="{12EDA4A3-40AB-4727-AD3D-0EC352D20837}" dt="2021-10-10T17:51:46.382" v="83" actId="207"/>
          <ac:spMkLst>
            <pc:docMk/>
            <pc:sldMk cId="3858647085" sldId="567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1:31.908" v="82" actId="207"/>
          <ac:spMkLst>
            <pc:docMk/>
            <pc:sldMk cId="3858647085" sldId="567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1:48.973" v="84" actId="207"/>
          <ac:spMkLst>
            <pc:docMk/>
            <pc:sldMk cId="3858647085" sldId="567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858647085" sldId="567"/>
            <ac:spMk id="11" creationId="{200130DF-76FD-4EB6-90DC-DD60E2D42FD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19317344" sldId="56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19317344" sldId="568"/>
            <ac:spMk id="4" creationId="{455FDAF1-C49F-4A59-B5EA-C4D899C8F142}"/>
          </ac:spMkLst>
        </pc:spChg>
        <pc:spChg chg="mod">
          <ac:chgData name="Cristian Chilipirea" userId="34ab170da5908fc4" providerId="LiveId" clId="{12EDA4A3-40AB-4727-AD3D-0EC352D20837}" dt="2021-10-10T17:52:00.066" v="86" actId="207"/>
          <ac:spMkLst>
            <pc:docMk/>
            <pc:sldMk cId="2619317344" sldId="568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2:05.919" v="88" actId="207"/>
          <ac:spMkLst>
            <pc:docMk/>
            <pc:sldMk cId="2619317344" sldId="568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2:02.451" v="87" actId="207"/>
          <ac:spMkLst>
            <pc:docMk/>
            <pc:sldMk cId="2619317344" sldId="568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19317344" sldId="568"/>
            <ac:spMk id="11" creationId="{215BB1D5-71EF-440F-8774-9BC576B6280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09234684" sldId="56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9234684" sldId="569"/>
            <ac:spMk id="4" creationId="{A3DC67C8-69C9-45AF-849E-D06BC5FF28D7}"/>
          </ac:spMkLst>
        </pc:spChg>
        <pc:spChg chg="mod">
          <ac:chgData name="Cristian Chilipirea" userId="34ab170da5908fc4" providerId="LiveId" clId="{12EDA4A3-40AB-4727-AD3D-0EC352D20837}" dt="2021-10-10T17:52:12.441" v="90" actId="207"/>
          <ac:spMkLst>
            <pc:docMk/>
            <pc:sldMk cId="309234684" sldId="569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2:18.921" v="92" actId="207"/>
          <ac:spMkLst>
            <pc:docMk/>
            <pc:sldMk cId="309234684" sldId="569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2:15.077" v="91" actId="207"/>
          <ac:spMkLst>
            <pc:docMk/>
            <pc:sldMk cId="309234684" sldId="569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09234684" sldId="569"/>
            <ac:spMk id="11" creationId="{53F8E048-A01F-4BDC-B2AB-07433987F56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132566298" sldId="57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32566298" sldId="570"/>
            <ac:spMk id="4" creationId="{5C6590F7-D597-4D19-9F62-8F7B0C8FF644}"/>
          </ac:spMkLst>
        </pc:spChg>
        <pc:spChg chg="mod">
          <ac:chgData name="Cristian Chilipirea" userId="34ab170da5908fc4" providerId="LiveId" clId="{12EDA4A3-40AB-4727-AD3D-0EC352D20837}" dt="2021-10-10T17:52:47.466" v="98" actId="207"/>
          <ac:spMkLst>
            <pc:docMk/>
            <pc:sldMk cId="1132566298" sldId="570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2:53.011" v="100" actId="207"/>
          <ac:spMkLst>
            <pc:docMk/>
            <pc:sldMk cId="1132566298" sldId="570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2:50.063" v="99" actId="207"/>
          <ac:spMkLst>
            <pc:docMk/>
            <pc:sldMk cId="1132566298" sldId="570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132566298" sldId="570"/>
            <ac:spMk id="11" creationId="{E2DE12FB-E8D8-4568-B6A8-42EA7B51A55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777641279" sldId="57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77641279" sldId="571"/>
            <ac:spMk id="4" creationId="{C7C9F5BD-BA41-47C9-99B2-8FDC2496214C}"/>
          </ac:spMkLst>
        </pc:spChg>
        <pc:spChg chg="mod">
          <ac:chgData name="Cristian Chilipirea" userId="34ab170da5908fc4" providerId="LiveId" clId="{12EDA4A3-40AB-4727-AD3D-0EC352D20837}" dt="2021-10-10T17:52:59.667" v="102" actId="207"/>
          <ac:spMkLst>
            <pc:docMk/>
            <pc:sldMk cId="777641279" sldId="571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04.558" v="104" actId="207"/>
          <ac:spMkLst>
            <pc:docMk/>
            <pc:sldMk cId="777641279" sldId="571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3:01.551" v="103" actId="207"/>
          <ac:spMkLst>
            <pc:docMk/>
            <pc:sldMk cId="777641279" sldId="571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777641279" sldId="571"/>
            <ac:spMk id="11" creationId="{09DC0189-2FAE-46BE-93E8-C9266273039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66949720" sldId="57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66949720" sldId="572"/>
            <ac:spMk id="4" creationId="{04F9EB75-8E29-4560-B434-7AC4646C6AA0}"/>
          </ac:spMkLst>
        </pc:spChg>
        <pc:spChg chg="mod">
          <ac:chgData name="Cristian Chilipirea" userId="34ab170da5908fc4" providerId="LiveId" clId="{12EDA4A3-40AB-4727-AD3D-0EC352D20837}" dt="2021-10-10T17:53:15.253" v="106" actId="207"/>
          <ac:spMkLst>
            <pc:docMk/>
            <pc:sldMk cId="666949720" sldId="572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20.818" v="109" actId="207"/>
          <ac:spMkLst>
            <pc:docMk/>
            <pc:sldMk cId="666949720" sldId="572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66949720" sldId="572"/>
            <ac:spMk id="9" creationId="{4EC31BFB-F4F2-42E4-89A3-B0320B43B8E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803101277" sldId="57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03101277" sldId="573"/>
            <ac:spMk id="4" creationId="{F1E7A2F3-9CCF-49CE-9F96-647AD6E0839B}"/>
          </ac:spMkLst>
        </pc:spChg>
        <pc:spChg chg="mod">
          <ac:chgData name="Cristian Chilipirea" userId="34ab170da5908fc4" providerId="LiveId" clId="{12EDA4A3-40AB-4727-AD3D-0EC352D20837}" dt="2021-10-10T17:53:28.684" v="111" actId="207"/>
          <ac:spMkLst>
            <pc:docMk/>
            <pc:sldMk cId="2803101277" sldId="573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31.610" v="112" actId="207"/>
          <ac:spMkLst>
            <pc:docMk/>
            <pc:sldMk cId="2803101277" sldId="573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03101277" sldId="573"/>
            <ac:spMk id="9" creationId="{B474C053-4194-44ED-8696-6CB9D5A7EA9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981668153" sldId="57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81668153" sldId="574"/>
            <ac:spMk id="4" creationId="{15552F9A-FA1C-4F28-9392-154CD319E496}"/>
          </ac:spMkLst>
        </pc:spChg>
        <pc:spChg chg="mod">
          <ac:chgData name="Cristian Chilipirea" userId="34ab170da5908fc4" providerId="LiveId" clId="{12EDA4A3-40AB-4727-AD3D-0EC352D20837}" dt="2021-10-10T17:53:39.623" v="114" actId="207"/>
          <ac:spMkLst>
            <pc:docMk/>
            <pc:sldMk cId="1981668153" sldId="574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42.680" v="115" actId="207"/>
          <ac:spMkLst>
            <pc:docMk/>
            <pc:sldMk cId="1981668153" sldId="574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981668153" sldId="574"/>
            <ac:spMk id="9" creationId="{F6CDD8E2-7BC1-465C-A510-86320B17FD0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707382031" sldId="57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07382031" sldId="575"/>
            <ac:spMk id="4" creationId="{396BC66B-B374-41F0-ACB4-7BA4CE50CDE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707382031" sldId="575"/>
            <ac:spMk id="5" creationId="{1462039F-AC81-4095-B600-FA841C2604B1}"/>
          </ac:spMkLst>
        </pc:spChg>
        <pc:spChg chg="mod">
          <ac:chgData name="Cristian Chilipirea" userId="34ab170da5908fc4" providerId="LiveId" clId="{12EDA4A3-40AB-4727-AD3D-0EC352D20837}" dt="2021-10-10T17:53:50.683" v="117" actId="207"/>
          <ac:spMkLst>
            <pc:docMk/>
            <pc:sldMk cId="707382031" sldId="575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368994498" sldId="57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368994498" sldId="576"/>
            <ac:spMk id="4" creationId="{48C2B256-6652-4153-8488-048C3D296BB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368994498" sldId="576"/>
            <ac:spMk id="5" creationId="{C063FFF7-7774-4746-B22B-04B2FD0D6A75}"/>
          </ac:spMkLst>
        </pc:spChg>
        <pc:spChg chg="mod">
          <ac:chgData name="Cristian Chilipirea" userId="34ab170da5908fc4" providerId="LiveId" clId="{12EDA4A3-40AB-4727-AD3D-0EC352D20837}" dt="2021-10-10T17:54:33.218" v="119" actId="207"/>
          <ac:spMkLst>
            <pc:docMk/>
            <pc:sldMk cId="3368994498" sldId="576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77296145" sldId="57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77296145" sldId="577"/>
            <ac:spMk id="4" creationId="{3606F52F-1996-4AE6-AB82-D8314B2A782B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77296145" sldId="577"/>
            <ac:spMk id="5" creationId="{93EF3C14-4D1A-44A7-993E-BD225FDA6E36}"/>
          </ac:spMkLst>
        </pc:spChg>
        <pc:spChg chg="mod">
          <ac:chgData name="Cristian Chilipirea" userId="34ab170da5908fc4" providerId="LiveId" clId="{12EDA4A3-40AB-4727-AD3D-0EC352D20837}" dt="2021-10-10T17:54:40.141" v="121" actId="207"/>
          <ac:spMkLst>
            <pc:docMk/>
            <pc:sldMk cId="2677296145" sldId="577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177411385" sldId="57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77411385" sldId="578"/>
            <ac:spMk id="4" creationId="{C89D924A-2AA0-4E61-AC1F-3B867805AB3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177411385" sldId="578"/>
            <ac:spMk id="5" creationId="{BB5865F8-63D3-474B-A66D-AFE6E1B27EB1}"/>
          </ac:spMkLst>
        </pc:spChg>
        <pc:spChg chg="mod">
          <ac:chgData name="Cristian Chilipirea" userId="34ab170da5908fc4" providerId="LiveId" clId="{12EDA4A3-40AB-4727-AD3D-0EC352D20837}" dt="2021-10-10T17:54:46.598" v="123" actId="207"/>
          <ac:spMkLst>
            <pc:docMk/>
            <pc:sldMk cId="1177411385" sldId="578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45634745" sldId="57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45634745" sldId="579"/>
            <ac:spMk id="4" creationId="{0D948203-DC8D-4492-B9DC-53A41EB3312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45634745" sldId="579"/>
            <ac:spMk id="5" creationId="{7D9F7ED7-ED31-4E08-B6D2-E9F775C68522}"/>
          </ac:spMkLst>
        </pc:spChg>
        <pc:spChg chg="mod">
          <ac:chgData name="Cristian Chilipirea" userId="34ab170da5908fc4" providerId="LiveId" clId="{12EDA4A3-40AB-4727-AD3D-0EC352D20837}" dt="2021-10-10T17:54:54.013" v="125" actId="207"/>
          <ac:spMkLst>
            <pc:docMk/>
            <pc:sldMk cId="1845634745" sldId="579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48338232" sldId="58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48338232" sldId="580"/>
            <ac:spMk id="4" creationId="{495491D8-B4EE-41EC-B7CF-539DB3DDD14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48338232" sldId="580"/>
            <ac:spMk id="5" creationId="{FEE4266B-7ADB-410B-9B8D-4DD6B6A9F6A9}"/>
          </ac:spMkLst>
        </pc:spChg>
        <pc:spChg chg="mod">
          <ac:chgData name="Cristian Chilipirea" userId="34ab170da5908fc4" providerId="LiveId" clId="{12EDA4A3-40AB-4727-AD3D-0EC352D20837}" dt="2021-10-10T17:55:17.689" v="127" actId="207"/>
          <ac:spMkLst>
            <pc:docMk/>
            <pc:sldMk cId="2948338232" sldId="580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541687133" sldId="58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41687133" sldId="581"/>
            <ac:spMk id="4" creationId="{EE3622BC-1C4A-4C64-90F6-6C89E82EC063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541687133" sldId="581"/>
            <ac:spMk id="5" creationId="{F9DFF8AD-D54F-4403-8365-DF3B7976A1DA}"/>
          </ac:spMkLst>
        </pc:spChg>
        <pc:spChg chg="mod">
          <ac:chgData name="Cristian Chilipirea" userId="34ab170da5908fc4" providerId="LiveId" clId="{12EDA4A3-40AB-4727-AD3D-0EC352D20837}" dt="2021-10-10T17:55:29.586" v="131" actId="207"/>
          <ac:spMkLst>
            <pc:docMk/>
            <pc:sldMk cId="1541687133" sldId="581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552800911" sldId="582"/>
        </pc:sldMkLst>
        <pc:spChg chg="mod">
          <ac:chgData name="Cristian Chilipirea" userId="34ab170da5908fc4" providerId="LiveId" clId="{12EDA4A3-40AB-4727-AD3D-0EC352D20837}" dt="2021-10-10T17:47:08.865" v="38" actId="207"/>
          <ac:spMkLst>
            <pc:docMk/>
            <pc:sldMk cId="3552800911" sldId="582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552800911" sldId="582"/>
            <ac:spMk id="4" creationId="{596178D4-4CB6-44C4-8EC8-A2D7FCD695E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552800911" sldId="582"/>
            <ac:spMk id="5" creationId="{0D409C31-A4B9-4ED1-87DA-5E82602F7335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613867516" sldId="583"/>
        </pc:sldMkLst>
        <pc:spChg chg="mod">
          <ac:chgData name="Cristian Chilipirea" userId="34ab170da5908fc4" providerId="LiveId" clId="{12EDA4A3-40AB-4727-AD3D-0EC352D20837}" dt="2021-10-10T17:47:22.080" v="39" actId="207"/>
          <ac:spMkLst>
            <pc:docMk/>
            <pc:sldMk cId="3613867516" sldId="583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13867516" sldId="583"/>
            <ac:spMk id="4" creationId="{8C4141A9-384B-4EBB-8F7C-D22EBC74276A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613867516" sldId="583"/>
            <ac:spMk id="6" creationId="{B4DDCC3F-4BAB-4D2D-A620-3976DA5F638A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896687691" sldId="584"/>
        </pc:sldMkLst>
        <pc:spChg chg="mod">
          <ac:chgData name="Cristian Chilipirea" userId="34ab170da5908fc4" providerId="LiveId" clId="{12EDA4A3-40AB-4727-AD3D-0EC352D20837}" dt="2021-10-10T17:47:42.077" v="43" actId="207"/>
          <ac:spMkLst>
            <pc:docMk/>
            <pc:sldMk cId="896687691" sldId="584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96687691" sldId="584"/>
            <ac:spMk id="4" creationId="{B6E476D7-F8E3-45EB-B925-1350D81F944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896687691" sldId="584"/>
            <ac:spMk id="5" creationId="{7D50987A-9978-4146-9E1D-00E686F17D8C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429551694" sldId="585"/>
        </pc:sldMkLst>
        <pc:spChg chg="mod">
          <ac:chgData name="Cristian Chilipirea" userId="34ab170da5908fc4" providerId="LiveId" clId="{12EDA4A3-40AB-4727-AD3D-0EC352D20837}" dt="2021-10-10T17:47:59.774" v="47" actId="207"/>
          <ac:spMkLst>
            <pc:docMk/>
            <pc:sldMk cId="1429551694" sldId="585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429551694" sldId="585"/>
            <ac:spMk id="4" creationId="{BBBBEFFA-D1EA-4CDD-9662-420F360A01D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429551694" sldId="585"/>
            <ac:spMk id="5" creationId="{5A71082A-9645-4D60-B1D7-67E3935AB5F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440455392" sldId="58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440455392" sldId="586"/>
            <ac:spMk id="4" creationId="{D4316DEF-B418-477A-88FF-E97AC28816D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440455392" sldId="586"/>
            <ac:spMk id="6" creationId="{053D1825-9D5B-46FA-B40C-35455066D2B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004568210" sldId="587"/>
        </pc:sldMkLst>
        <pc:spChg chg="mod">
          <ac:chgData name="Cristian Chilipirea" userId="34ab170da5908fc4" providerId="LiveId" clId="{12EDA4A3-40AB-4727-AD3D-0EC352D20837}" dt="2021-10-10T17:43:10.942" v="12" actId="14100"/>
          <ac:spMkLst>
            <pc:docMk/>
            <pc:sldMk cId="1004568210" sldId="587"/>
            <ac:spMk id="3" creationId="{339551E0-5B4F-468D-A5F2-74EA52B6C9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004568210" sldId="587"/>
            <ac:spMk id="4" creationId="{50D9F4C0-AC31-4288-8C85-AE64500AD62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004568210" sldId="587"/>
            <ac:spMk id="5" creationId="{311763DD-3C87-48A9-8147-00A40A63CA57}"/>
          </ac:spMkLst>
        </pc:spChg>
      </pc:sldChg>
      <pc:sldChg chg="addSp delSp modSp add mod">
        <pc:chgData name="Cristian Chilipirea" userId="34ab170da5908fc4" providerId="LiveId" clId="{12EDA4A3-40AB-4727-AD3D-0EC352D20837}" dt="2021-10-10T18:22:04.038" v="330" actId="692"/>
        <pc:sldMkLst>
          <pc:docMk/>
          <pc:sldMk cId="2844747525" sldId="588"/>
        </pc:sldMkLst>
        <pc:spChg chg="mod">
          <ac:chgData name="Cristian Chilipirea" userId="34ab170da5908fc4" providerId="LiveId" clId="{12EDA4A3-40AB-4727-AD3D-0EC352D20837}" dt="2021-10-10T18:21:56.542" v="329" actId="207"/>
          <ac:spMkLst>
            <pc:docMk/>
            <pc:sldMk cId="2844747525" sldId="588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44747525" sldId="588"/>
            <ac:spMk id="4" creationId="{A54FB5CA-7127-491A-BC3C-165EC8738CB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44747525" sldId="588"/>
            <ac:spMk id="5" creationId="{D0A1D78A-8A0F-42DB-92E1-3B8469033F53}"/>
          </ac:spMkLst>
        </pc:sp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8" creationId="{8C7CA390-E825-42FC-8860-1E9EF45C7F81}"/>
          </ac:cxnSpMkLst>
        </pc:cxn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17" creationId="{D6285669-0FDF-4594-BBBC-96B1FD7BEE05}"/>
          </ac:cxnSpMkLst>
        </pc:cxn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21" creationId="{196E319C-8F21-454C-B6EC-ABB50117DA1D}"/>
          </ac:cxnSpMkLst>
        </pc:cxn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25" creationId="{2B6B8351-2B73-4D6F-B21C-402E84DAA8C6}"/>
          </ac:cxnSpMkLst>
        </pc:cxn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229519859" sldId="58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29519859" sldId="589"/>
            <ac:spMk id="4" creationId="{EC00BE5C-7E1F-4023-9E15-CAB1C0721C8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229519859" sldId="589"/>
            <ac:spMk id="13" creationId="{ACFA560E-1430-4AD0-95DB-C222B425737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34982308" sldId="59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34982308" sldId="590"/>
            <ac:spMk id="4" creationId="{58D12FD3-826D-44A0-B720-41380800890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34982308" sldId="590"/>
            <ac:spMk id="15" creationId="{731405B0-B671-4E33-886B-3113548BAA7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38753181" sldId="59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38753181" sldId="591"/>
            <ac:spMk id="4" creationId="{DACEAE98-1478-4712-A324-B146194B6FF6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38753181" sldId="591"/>
            <ac:spMk id="13" creationId="{8A217DB5-54AF-44CF-AF22-EC40C95E5BCC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26377157" sldId="59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26377157" sldId="592"/>
            <ac:spMk id="4" creationId="{898F7B0C-3F57-4F0D-9271-998FC1DE9A0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26377157" sldId="592"/>
            <ac:spMk id="5" creationId="{060E1517-85FB-4491-A432-CC0DFD01E70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249049725" sldId="59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49049725" sldId="593"/>
            <ac:spMk id="4" creationId="{48B98C9D-427C-45B3-9772-AE2152E61B4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249049725" sldId="593"/>
            <ac:spMk id="5" creationId="{B835FC0E-A2B6-4D27-98ED-98421AA83B3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757188932" sldId="59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757188932" sldId="594"/>
            <ac:spMk id="4" creationId="{8FB4068D-B0C8-4387-B66C-07B7ED2F5ADB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757188932" sldId="594"/>
            <ac:spMk id="5" creationId="{C63E3638-22F2-4BDF-8AA4-03458636658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457825635" sldId="59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57825635" sldId="595"/>
            <ac:spMk id="4" creationId="{739F3837-909A-4934-845A-BB23CCEBDF0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457825635" sldId="595"/>
            <ac:spMk id="5" creationId="{66FC7CDE-9560-48D5-95AD-059F308B7AE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62494286" sldId="59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62494286" sldId="596"/>
            <ac:spMk id="4" creationId="{250DB94B-9646-4418-A61E-4C85C1C23E0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62494286" sldId="596"/>
            <ac:spMk id="5" creationId="{216BE02C-E387-4D53-8952-468027A97FD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28492379" sldId="59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28492379" sldId="597"/>
            <ac:spMk id="4" creationId="{8B790842-9ED6-4734-BA73-58BF46D81F8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28492379" sldId="597"/>
            <ac:spMk id="5" creationId="{395F2793-22BF-4DF5-9F17-F42F184806D5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18629561" sldId="59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18629561" sldId="598"/>
            <ac:spMk id="4" creationId="{6575A513-8C60-429B-BB34-5A5ACAABDB1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18629561" sldId="598"/>
            <ac:spMk id="5" creationId="{5EC88DCC-B4FC-4686-9673-DD4D7FC3474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957409372" sldId="59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957409372" sldId="599"/>
            <ac:spMk id="4" creationId="{F4D3BBCF-1460-4E3B-BD09-A03DE5731BA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957409372" sldId="599"/>
            <ac:spMk id="5" creationId="{F9DED32D-6097-49AD-BCCF-F3B6E41FC9F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442255895" sldId="60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42255895" sldId="600"/>
            <ac:spMk id="4" creationId="{85E680B2-D78C-4219-A255-699F2B859FB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442255895" sldId="600"/>
            <ac:spMk id="5" creationId="{F975807C-FA9D-4CC7-9AB2-E6ED03C4E65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539200228" sldId="60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39200228" sldId="601"/>
            <ac:spMk id="4" creationId="{ABF4CC53-E054-4EF4-B880-A996E5A3DDA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539200228" sldId="601"/>
            <ac:spMk id="5" creationId="{2020EBD1-A9F0-44E9-982E-78DCE1E2F5E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52501450" sldId="60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52501450" sldId="602"/>
            <ac:spMk id="4" creationId="{E2C60CFC-FA6E-4AB8-BDF7-084981F44A7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52501450" sldId="602"/>
            <ac:spMk id="5" creationId="{7B957ADC-D2BD-4BF2-AC09-9C86FBE367C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787298923" sldId="60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87298923" sldId="603"/>
            <ac:spMk id="4" creationId="{46C788EA-B420-4748-A55D-FA1E8DD19DA3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787298923" sldId="603"/>
            <ac:spMk id="5" creationId="{E8647861-1F6E-4BA1-BA10-558EABB96A2E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363012813" sldId="60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363012813" sldId="604"/>
            <ac:spMk id="4" creationId="{0F1A2B6C-6BAA-4AEC-871B-333CDF8A343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363012813" sldId="604"/>
            <ac:spMk id="5" creationId="{E12A45E8-1650-47C1-AC71-3A1CB939B01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9224354" sldId="60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9224354" sldId="605"/>
            <ac:spMk id="4" creationId="{C9B66332-7C17-47BF-8226-C789745E002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9224354" sldId="605"/>
            <ac:spMk id="5" creationId="{0001BE2E-38F4-4C20-AAAD-F1FAD97E7EF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54594501" sldId="60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54594501" sldId="606"/>
            <ac:spMk id="4" creationId="{7622F376-892B-435A-86F7-73B597433CE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54594501" sldId="606"/>
            <ac:spMk id="5" creationId="{0E563C80-5C57-43B1-822B-D91B41669EF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131665879" sldId="60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31665879" sldId="607"/>
            <ac:spMk id="4" creationId="{B1EC4908-0D3D-4049-A95A-E8A0E1A1CBD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131665879" sldId="607"/>
            <ac:spMk id="5" creationId="{792C6D16-B5C4-4A49-9CCE-C7B8D3A57CEA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192059767" sldId="60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92059767" sldId="608"/>
            <ac:spMk id="4" creationId="{4B7FA0B4-7681-48AD-827B-7F46D88FF2E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192059767" sldId="608"/>
            <ac:spMk id="5" creationId="{12DB07B7-896E-4DC6-9EC8-80989653EEC5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753373996" sldId="60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53373996" sldId="609"/>
            <ac:spMk id="4" creationId="{57A8CE29-7C09-4C33-AA08-ECB6AD2F072B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753373996" sldId="609"/>
            <ac:spMk id="5" creationId="{6825693B-0B6D-42EF-AEFE-8910DCDAD9AC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89251862" sldId="61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9251862" sldId="610"/>
            <ac:spMk id="4" creationId="{770500F7-0646-46DE-9B54-832597D1339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9251862" sldId="610"/>
            <ac:spMk id="5" creationId="{339A8376-C341-40BC-94A4-BC1169B2E10A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001622032" sldId="61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001622032" sldId="611"/>
            <ac:spMk id="4" creationId="{2CCFAABA-ADDB-470D-A207-118C67B17AA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001622032" sldId="611"/>
            <ac:spMk id="5" creationId="{3EC22EF4-6A8B-4B97-9F12-1B274FF10CB1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72997639" sldId="61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72997639" sldId="612"/>
            <ac:spMk id="4" creationId="{CA8BD00A-3102-4D33-802C-AB31E84CF89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72997639" sldId="612"/>
            <ac:spMk id="5" creationId="{3DDB42E4-D708-47BF-A355-02A70119134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39564760" sldId="61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39564760" sldId="613"/>
            <ac:spMk id="4" creationId="{EF313938-EB33-4E5F-B9A7-C13E02E96E7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39564760" sldId="613"/>
            <ac:spMk id="5" creationId="{9B39E6B0-11D0-4B08-B476-D0C96C4791F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90094065" sldId="61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90094065" sldId="614"/>
            <ac:spMk id="4" creationId="{F2D73482-ACC5-4653-9F72-28A7969E93B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90094065" sldId="614"/>
            <ac:spMk id="5" creationId="{A6A4D6C5-BDC3-4308-B1ED-501BA5BD65D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398904006" sldId="61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98904006" sldId="615"/>
            <ac:spMk id="4" creationId="{62A813BE-7A74-4382-BCF7-F21A23D595FA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398904006" sldId="615"/>
            <ac:spMk id="5" creationId="{72DFD0BC-265C-4231-BE01-BD923CE1080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96940372" sldId="61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6940372" sldId="616"/>
            <ac:spMk id="4" creationId="{8CD9A05F-E6F2-4877-A745-6CEA98D168E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96940372" sldId="616"/>
            <ac:spMk id="8" creationId="{6135BFEB-B4FA-463A-9948-8ED7DA8769EA}"/>
          </ac:spMkLst>
        </pc:spChg>
      </pc:sldChg>
      <pc:sldChg chg="addSp delSp modSp add mod">
        <pc:chgData name="Cristian Chilipirea" userId="34ab170da5908fc4" providerId="LiveId" clId="{12EDA4A3-40AB-4727-AD3D-0EC352D20837}" dt="2021-10-10T17:59:28.539" v="175" actId="1076"/>
        <pc:sldMkLst>
          <pc:docMk/>
          <pc:sldMk cId="1539260797" sldId="617"/>
        </pc:sldMkLst>
        <pc:spChg chg="mod">
          <ac:chgData name="Cristian Chilipirea" userId="34ab170da5908fc4" providerId="LiveId" clId="{12EDA4A3-40AB-4727-AD3D-0EC352D20837}" dt="2021-10-10T17:58:46.935" v="165" actId="1076"/>
          <ac:spMkLst>
            <pc:docMk/>
            <pc:sldMk cId="1539260797" sldId="617"/>
            <ac:spMk id="2" creationId="{B0F8045F-D2E2-4E31-A51B-741DA9153BC1}"/>
          </ac:spMkLst>
        </pc:spChg>
        <pc:spChg chg="mod">
          <ac:chgData name="Cristian Chilipirea" userId="34ab170da5908fc4" providerId="LiveId" clId="{12EDA4A3-40AB-4727-AD3D-0EC352D20837}" dt="2021-10-10T17:59:21.154" v="173" actId="20577"/>
          <ac:spMkLst>
            <pc:docMk/>
            <pc:sldMk cId="1539260797" sldId="617"/>
            <ac:spMk id="3" creationId="{C9E5606E-1CB0-45AE-8ED4-4072349B165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39260797" sldId="617"/>
            <ac:spMk id="4" creationId="{92ADDAB0-6693-47AC-AB55-AED8B0F02337}"/>
          </ac:spMkLst>
        </pc:spChg>
        <pc:spChg chg="add mod">
          <ac:chgData name="Cristian Chilipirea" userId="34ab170da5908fc4" providerId="LiveId" clId="{12EDA4A3-40AB-4727-AD3D-0EC352D20837}" dt="2021-10-10T17:58:50.170" v="166" actId="120"/>
          <ac:spMkLst>
            <pc:docMk/>
            <pc:sldMk cId="1539260797" sldId="617"/>
            <ac:spMk id="15" creationId="{764D7549-CFC6-4EB1-8417-BD2F9C48DFA9}"/>
          </ac:spMkLst>
        </pc:spChg>
        <pc:grpChg chg="mod">
          <ac:chgData name="Cristian Chilipirea" userId="34ab170da5908fc4" providerId="LiveId" clId="{12EDA4A3-40AB-4727-AD3D-0EC352D20837}" dt="2021-10-10T17:59:28.539" v="175" actId="1076"/>
          <ac:grpSpMkLst>
            <pc:docMk/>
            <pc:sldMk cId="1539260797" sldId="617"/>
            <ac:grpSpMk id="5" creationId="{24F2C8C9-C546-44E8-BB95-EE9EBA71D1C2}"/>
          </ac:grpSpMkLst>
        </pc:grpChg>
        <pc:picChg chg="mod">
          <ac:chgData name="Cristian Chilipirea" userId="34ab170da5908fc4" providerId="LiveId" clId="{12EDA4A3-40AB-4727-AD3D-0EC352D20837}" dt="2021-10-10T17:59:24.545" v="174" actId="1076"/>
          <ac:picMkLst>
            <pc:docMk/>
            <pc:sldMk cId="1539260797" sldId="617"/>
            <ac:picMk id="16" creationId="{84E4BE99-D99A-42E5-8DC8-9BB849216A21}"/>
          </ac:picMkLst>
        </pc:picChg>
      </pc:sldChg>
      <pc:sldChg chg="addSp delSp modSp add mod">
        <pc:chgData name="Cristian Chilipirea" userId="34ab170da5908fc4" providerId="LiveId" clId="{12EDA4A3-40AB-4727-AD3D-0EC352D20837}" dt="2021-10-10T17:58:26.713" v="162" actId="120"/>
        <pc:sldMkLst>
          <pc:docMk/>
          <pc:sldMk cId="3767050214" sldId="61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67050214" sldId="618"/>
            <ac:spMk id="4" creationId="{2EADCBAE-D20D-47C1-947D-52D70A1BD0E2}"/>
          </ac:spMkLst>
        </pc:spChg>
        <pc:spChg chg="add mod">
          <ac:chgData name="Cristian Chilipirea" userId="34ab170da5908fc4" providerId="LiveId" clId="{12EDA4A3-40AB-4727-AD3D-0EC352D20837}" dt="2021-10-10T17:58:26.713" v="162" actId="120"/>
          <ac:spMkLst>
            <pc:docMk/>
            <pc:sldMk cId="3767050214" sldId="618"/>
            <ac:spMk id="5" creationId="{9FDBF5BA-A69F-49F3-9757-17AEA4CF092C}"/>
          </ac:spMkLst>
        </pc:spChg>
      </pc:sldChg>
      <pc:sldChg chg="addSp delSp modSp add mod">
        <pc:chgData name="Cristian Chilipirea" userId="34ab170da5908fc4" providerId="LiveId" clId="{12EDA4A3-40AB-4727-AD3D-0EC352D20837}" dt="2021-10-10T18:00:23.974" v="184" actId="120"/>
        <pc:sldMkLst>
          <pc:docMk/>
          <pc:sldMk cId="1602396881" sldId="619"/>
        </pc:sldMkLst>
        <pc:spChg chg="add mod">
          <ac:chgData name="Cristian Chilipirea" userId="34ab170da5908fc4" providerId="LiveId" clId="{12EDA4A3-40AB-4727-AD3D-0EC352D20837}" dt="2021-10-10T18:00:23.974" v="184" actId="120"/>
          <ac:spMkLst>
            <pc:docMk/>
            <pc:sldMk cId="1602396881" sldId="619"/>
            <ac:spMk id="3" creationId="{E42F3FFF-7C99-4BE1-9D30-9F8D03E9E8C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02396881" sldId="619"/>
            <ac:spMk id="4" creationId="{5363DBB0-C469-4CA2-AE45-639EE841A789}"/>
          </ac:spMkLst>
        </pc:spChg>
      </pc:sldChg>
      <pc:sldChg chg="addSp delSp modSp add mod">
        <pc:chgData name="Cristian Chilipirea" userId="34ab170da5908fc4" providerId="LiveId" clId="{12EDA4A3-40AB-4727-AD3D-0EC352D20837}" dt="2021-10-10T18:00:16.778" v="183" actId="120"/>
        <pc:sldMkLst>
          <pc:docMk/>
          <pc:sldMk cId="983254241" sldId="620"/>
        </pc:sldMkLst>
        <pc:spChg chg="add mod">
          <ac:chgData name="Cristian Chilipirea" userId="34ab170da5908fc4" providerId="LiveId" clId="{12EDA4A3-40AB-4727-AD3D-0EC352D20837}" dt="2021-10-10T18:00:16.778" v="183" actId="120"/>
          <ac:spMkLst>
            <pc:docMk/>
            <pc:sldMk cId="983254241" sldId="620"/>
            <ac:spMk id="3" creationId="{198FC4B3-C02A-43DD-A706-ACD06BB82D06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83254241" sldId="620"/>
            <ac:spMk id="4" creationId="{913FF28E-FA66-463F-8838-8719AE0C098E}"/>
          </ac:spMkLst>
        </pc:spChg>
      </pc:sldChg>
      <pc:sldChg chg="addSp delSp modSp add mod">
        <pc:chgData name="Cristian Chilipirea" userId="34ab170da5908fc4" providerId="LiveId" clId="{12EDA4A3-40AB-4727-AD3D-0EC352D20837}" dt="2021-10-10T18:00:39.432" v="186" actId="120"/>
        <pc:sldMkLst>
          <pc:docMk/>
          <pc:sldMk cId="1693112902" sldId="621"/>
        </pc:sldMkLst>
        <pc:spChg chg="mod">
          <ac:chgData name="Cristian Chilipirea" userId="34ab170da5908fc4" providerId="LiveId" clId="{12EDA4A3-40AB-4727-AD3D-0EC352D20837}" dt="2021-10-10T18:00:31.967" v="185" actId="207"/>
          <ac:spMkLst>
            <pc:docMk/>
            <pc:sldMk cId="1693112902" sldId="621"/>
            <ac:spMk id="3" creationId="{85B9BB59-F4D4-4C6D-8853-EF9A3D38746A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93112902" sldId="621"/>
            <ac:spMk id="4" creationId="{D584561C-A8AA-40E0-8846-48107E57F668}"/>
          </ac:spMkLst>
        </pc:spChg>
        <pc:spChg chg="add mod">
          <ac:chgData name="Cristian Chilipirea" userId="34ab170da5908fc4" providerId="LiveId" clId="{12EDA4A3-40AB-4727-AD3D-0EC352D20837}" dt="2021-10-10T18:00:39.432" v="186" actId="120"/>
          <ac:spMkLst>
            <pc:docMk/>
            <pc:sldMk cId="1693112902" sldId="621"/>
            <ac:spMk id="5" creationId="{9239A63B-01B6-42F8-8AF7-20519EEC9D3F}"/>
          </ac:spMkLst>
        </pc:spChg>
      </pc:sldChg>
      <pc:sldChg chg="addSp delSp modSp add mod">
        <pc:chgData name="Cristian Chilipirea" userId="34ab170da5908fc4" providerId="LiveId" clId="{12EDA4A3-40AB-4727-AD3D-0EC352D20837}" dt="2021-10-10T18:02:12.641" v="201" actId="207"/>
        <pc:sldMkLst>
          <pc:docMk/>
          <pc:sldMk cId="3591667173" sldId="622"/>
        </pc:sldMkLst>
        <pc:spChg chg="ord">
          <ac:chgData name="Cristian Chilipirea" userId="34ab170da5908fc4" providerId="LiveId" clId="{12EDA4A3-40AB-4727-AD3D-0EC352D20837}" dt="2021-10-10T18:01:15.115" v="190" actId="166"/>
          <ac:spMkLst>
            <pc:docMk/>
            <pc:sldMk cId="3591667173" sldId="622"/>
            <ac:spMk id="2" creationId="{056CC90E-4F61-494B-ACAA-B5755CBE42F2}"/>
          </ac:spMkLst>
        </pc:spChg>
        <pc:spChg chg="mod">
          <ac:chgData name="Cristian Chilipirea" userId="34ab170da5908fc4" providerId="LiveId" clId="{12EDA4A3-40AB-4727-AD3D-0EC352D20837}" dt="2021-10-10T18:02:12.641" v="201" actId="207"/>
          <ac:spMkLst>
            <pc:docMk/>
            <pc:sldMk cId="3591667173" sldId="622"/>
            <ac:spMk id="3" creationId="{8B835FB6-DBC7-485E-93CF-B09D463EDE1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591667173" sldId="622"/>
            <ac:spMk id="4" creationId="{0F91C90F-D0A9-48B9-92FD-6C1FE20E107A}"/>
          </ac:spMkLst>
        </pc:spChg>
        <pc:spChg chg="add mod">
          <ac:chgData name="Cristian Chilipirea" userId="34ab170da5908fc4" providerId="LiveId" clId="{12EDA4A3-40AB-4727-AD3D-0EC352D20837}" dt="2021-10-10T18:02:05.448" v="200" actId="120"/>
          <ac:spMkLst>
            <pc:docMk/>
            <pc:sldMk cId="3591667173" sldId="622"/>
            <ac:spMk id="5" creationId="{ED337943-B388-4528-A595-C39DD68399B8}"/>
          </ac:spMkLst>
        </pc:spChg>
      </pc:sldChg>
      <pc:sldChg chg="addSp delSp modSp add mod">
        <pc:chgData name="Cristian Chilipirea" userId="34ab170da5908fc4" providerId="LiveId" clId="{12EDA4A3-40AB-4727-AD3D-0EC352D20837}" dt="2021-10-10T18:02:31.098" v="202" actId="120"/>
        <pc:sldMkLst>
          <pc:docMk/>
          <pc:sldMk cId="3871055158" sldId="623"/>
        </pc:sldMkLst>
        <pc:spChg chg="mod">
          <ac:chgData name="Cristian Chilipirea" userId="34ab170da5908fc4" providerId="LiveId" clId="{12EDA4A3-40AB-4727-AD3D-0EC352D20837}" dt="2021-10-10T18:01:50.673" v="197" actId="1076"/>
          <ac:spMkLst>
            <pc:docMk/>
            <pc:sldMk cId="3871055158" sldId="623"/>
            <ac:spMk id="3" creationId="{4520BA1D-2D78-4643-9D43-0F0A8DF9B362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71055158" sldId="623"/>
            <ac:spMk id="4" creationId="{6D6EA445-0DF9-4492-8F1F-3E80589AD1A2}"/>
          </ac:spMkLst>
        </pc:spChg>
        <pc:spChg chg="add mod">
          <ac:chgData name="Cristian Chilipirea" userId="34ab170da5908fc4" providerId="LiveId" clId="{12EDA4A3-40AB-4727-AD3D-0EC352D20837}" dt="2021-10-10T18:02:31.098" v="202" actId="120"/>
          <ac:spMkLst>
            <pc:docMk/>
            <pc:sldMk cId="3871055158" sldId="623"/>
            <ac:spMk id="5" creationId="{0AC9853D-D04D-414F-8BAB-9A614BECA269}"/>
          </ac:spMkLst>
        </pc:spChg>
        <pc:spChg chg="del">
          <ac:chgData name="Cristian Chilipirea" userId="34ab170da5908fc4" providerId="LiveId" clId="{12EDA4A3-40AB-4727-AD3D-0EC352D20837}" dt="2021-10-10T18:01:39.565" v="192" actId="478"/>
          <ac:spMkLst>
            <pc:docMk/>
            <pc:sldMk cId="3871055158" sldId="623"/>
            <ac:spMk id="6" creationId="{AA99CF5C-C51C-47BA-B43B-9B5A8507792E}"/>
          </ac:spMkLst>
        </pc:spChg>
        <pc:spChg chg="del">
          <ac:chgData name="Cristian Chilipirea" userId="34ab170da5908fc4" providerId="LiveId" clId="{12EDA4A3-40AB-4727-AD3D-0EC352D20837}" dt="2021-10-10T18:01:36.841" v="191" actId="478"/>
          <ac:spMkLst>
            <pc:docMk/>
            <pc:sldMk cId="3871055158" sldId="623"/>
            <ac:spMk id="7" creationId="{0CC0F52B-E809-47AD-BC51-4A779C3A9F5F}"/>
          </ac:spMkLst>
        </pc:spChg>
      </pc:sldChg>
      <pc:sldChg chg="addSp delSp modSp add mod">
        <pc:chgData name="Cristian Chilipirea" userId="34ab170da5908fc4" providerId="LiveId" clId="{12EDA4A3-40AB-4727-AD3D-0EC352D20837}" dt="2021-10-10T18:02:01.090" v="199" actId="120"/>
        <pc:sldMkLst>
          <pc:docMk/>
          <pc:sldMk cId="1035402042" sldId="624"/>
        </pc:sldMkLst>
        <pc:spChg chg="mod">
          <ac:chgData name="Cristian Chilipirea" userId="34ab170da5908fc4" providerId="LiveId" clId="{12EDA4A3-40AB-4727-AD3D-0EC352D20837}" dt="2021-10-10T18:01:57.082" v="198" actId="207"/>
          <ac:spMkLst>
            <pc:docMk/>
            <pc:sldMk cId="1035402042" sldId="624"/>
            <ac:spMk id="3" creationId="{7D780E86-34F4-4682-948A-C5FA0389F6F9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035402042" sldId="624"/>
            <ac:spMk id="4" creationId="{A81C092D-A9F0-4D29-BCD1-B2B7700C5756}"/>
          </ac:spMkLst>
        </pc:spChg>
        <pc:spChg chg="add mod">
          <ac:chgData name="Cristian Chilipirea" userId="34ab170da5908fc4" providerId="LiveId" clId="{12EDA4A3-40AB-4727-AD3D-0EC352D20837}" dt="2021-10-10T18:02:01.090" v="199" actId="120"/>
          <ac:spMkLst>
            <pc:docMk/>
            <pc:sldMk cId="1035402042" sldId="624"/>
            <ac:spMk id="5" creationId="{99AEB022-52A3-4B89-8CC0-544CA80F008B}"/>
          </ac:spMkLst>
        </pc:spChg>
      </pc:sldChg>
      <pc:sldChg chg="addSp delSp modSp add mod">
        <pc:chgData name="Cristian Chilipirea" userId="34ab170da5908fc4" providerId="LiveId" clId="{12EDA4A3-40AB-4727-AD3D-0EC352D20837}" dt="2021-10-10T18:00:11.194" v="182" actId="120"/>
        <pc:sldMkLst>
          <pc:docMk/>
          <pc:sldMk cId="2430536616" sldId="625"/>
        </pc:sldMkLst>
        <pc:spChg chg="mod">
          <ac:chgData name="Cristian Chilipirea" userId="34ab170da5908fc4" providerId="LiveId" clId="{12EDA4A3-40AB-4727-AD3D-0EC352D20837}" dt="2021-10-10T18:00:06.489" v="180" actId="14100"/>
          <ac:spMkLst>
            <pc:docMk/>
            <pc:sldMk cId="2430536616" sldId="625"/>
            <ac:spMk id="2" creationId="{F44AF469-0428-4B36-B337-459EB5267A8F}"/>
          </ac:spMkLst>
        </pc:spChg>
        <pc:spChg chg="del">
          <ac:chgData name="Cristian Chilipirea" userId="34ab170da5908fc4" providerId="LiveId" clId="{12EDA4A3-40AB-4727-AD3D-0EC352D20837}" dt="2021-10-10T18:00:09.130" v="181" actId="478"/>
          <ac:spMkLst>
            <pc:docMk/>
            <pc:sldMk cId="2430536616" sldId="625"/>
            <ac:spMk id="3" creationId="{795888AE-59FD-4511-8A24-FCAAFFB3B69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30536616" sldId="625"/>
            <ac:spMk id="4" creationId="{03DE78BA-9A64-4CE3-B50C-1E9276C699A4}"/>
          </ac:spMkLst>
        </pc:spChg>
        <pc:spChg chg="add mod">
          <ac:chgData name="Cristian Chilipirea" userId="34ab170da5908fc4" providerId="LiveId" clId="{12EDA4A3-40AB-4727-AD3D-0EC352D20837}" dt="2021-10-10T18:00:11.194" v="182" actId="120"/>
          <ac:spMkLst>
            <pc:docMk/>
            <pc:sldMk cId="2430536616" sldId="625"/>
            <ac:spMk id="5" creationId="{4DC33C1C-4ED2-4923-B60A-BF4AD831FFC5}"/>
          </ac:spMkLst>
        </pc:spChg>
      </pc:sldChg>
      <pc:sldChg chg="addSp delSp modSp add mod">
        <pc:chgData name="Cristian Chilipirea" userId="34ab170da5908fc4" providerId="LiveId" clId="{12EDA4A3-40AB-4727-AD3D-0EC352D20837}" dt="2021-10-10T18:02:34.730" v="203" actId="120"/>
        <pc:sldMkLst>
          <pc:docMk/>
          <pc:sldMk cId="1092089267" sldId="62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092089267" sldId="626"/>
            <ac:spMk id="4" creationId="{65B47C76-55F3-4A9C-86F3-AF92EE77EC81}"/>
          </ac:spMkLst>
        </pc:spChg>
        <pc:spChg chg="add mod">
          <ac:chgData name="Cristian Chilipirea" userId="34ab170da5908fc4" providerId="LiveId" clId="{12EDA4A3-40AB-4727-AD3D-0EC352D20837}" dt="2021-10-10T18:02:34.730" v="203" actId="120"/>
          <ac:spMkLst>
            <pc:docMk/>
            <pc:sldMk cId="1092089267" sldId="626"/>
            <ac:spMk id="5" creationId="{9C487647-FFDD-4A90-BCA1-5F5E9560353D}"/>
          </ac:spMkLst>
        </pc:spChg>
      </pc:sldChg>
      <pc:sldChg chg="addSp delSp modSp add mod">
        <pc:chgData name="Cristian Chilipirea" userId="34ab170da5908fc4" providerId="LiveId" clId="{12EDA4A3-40AB-4727-AD3D-0EC352D20837}" dt="2021-10-10T18:02:37.522" v="204" actId="120"/>
        <pc:sldMkLst>
          <pc:docMk/>
          <pc:sldMk cId="2157519186" sldId="62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57519186" sldId="627"/>
            <ac:spMk id="4" creationId="{6ADFCECF-C46A-4842-8508-C4376E34F32B}"/>
          </ac:spMkLst>
        </pc:spChg>
        <pc:spChg chg="add mod">
          <ac:chgData name="Cristian Chilipirea" userId="34ab170da5908fc4" providerId="LiveId" clId="{12EDA4A3-40AB-4727-AD3D-0EC352D20837}" dt="2021-10-10T18:02:37.522" v="204" actId="120"/>
          <ac:spMkLst>
            <pc:docMk/>
            <pc:sldMk cId="2157519186" sldId="627"/>
            <ac:spMk id="8" creationId="{C430A6DD-5FFD-4139-8296-0B2CCD8CE429}"/>
          </ac:spMkLst>
        </pc:spChg>
      </pc:sldChg>
      <pc:sldChg chg="addSp delSp modSp add mod">
        <pc:chgData name="Cristian Chilipirea" userId="34ab170da5908fc4" providerId="LiveId" clId="{12EDA4A3-40AB-4727-AD3D-0EC352D20837}" dt="2021-10-10T18:02:45.996" v="207" actId="120"/>
        <pc:sldMkLst>
          <pc:docMk/>
          <pc:sldMk cId="3475865016" sldId="62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475865016" sldId="628"/>
            <ac:spMk id="4" creationId="{7071B719-E396-4F5B-8C10-A605514008FF}"/>
          </ac:spMkLst>
        </pc:spChg>
        <pc:spChg chg="add mod">
          <ac:chgData name="Cristian Chilipirea" userId="34ab170da5908fc4" providerId="LiveId" clId="{12EDA4A3-40AB-4727-AD3D-0EC352D20837}" dt="2021-10-10T18:02:45.996" v="207" actId="120"/>
          <ac:spMkLst>
            <pc:docMk/>
            <pc:sldMk cId="3475865016" sldId="628"/>
            <ac:spMk id="5" creationId="{262FE818-FA08-4E2F-9348-ECF02B5EE487}"/>
          </ac:spMkLst>
        </pc:spChg>
      </pc:sldChg>
      <pc:sldChg chg="addSp delSp modSp add mod">
        <pc:chgData name="Cristian Chilipirea" userId="34ab170da5908fc4" providerId="LiveId" clId="{12EDA4A3-40AB-4727-AD3D-0EC352D20837}" dt="2021-10-10T18:02:53.442" v="209" actId="120"/>
        <pc:sldMkLst>
          <pc:docMk/>
          <pc:sldMk cId="399722945" sldId="62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99722945" sldId="629"/>
            <ac:spMk id="4" creationId="{E0AA8BA1-EF55-45E8-A6D0-AC05F4D665F1}"/>
          </ac:spMkLst>
        </pc:spChg>
        <pc:spChg chg="add mod">
          <ac:chgData name="Cristian Chilipirea" userId="34ab170da5908fc4" providerId="LiveId" clId="{12EDA4A3-40AB-4727-AD3D-0EC352D20837}" dt="2021-10-10T18:02:53.442" v="209" actId="120"/>
          <ac:spMkLst>
            <pc:docMk/>
            <pc:sldMk cId="399722945" sldId="629"/>
            <ac:spMk id="5" creationId="{006F9A52-8180-42A7-9673-824389E00763}"/>
          </ac:spMkLst>
        </pc:spChg>
      </pc:sldChg>
      <pc:sldChg chg="addSp delSp modSp add mod">
        <pc:chgData name="Cristian Chilipirea" userId="34ab170da5908fc4" providerId="LiveId" clId="{12EDA4A3-40AB-4727-AD3D-0EC352D20837}" dt="2021-10-10T18:02:59.240" v="211" actId="120"/>
        <pc:sldMkLst>
          <pc:docMk/>
          <pc:sldMk cId="415877145" sldId="63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5877145" sldId="630"/>
            <ac:spMk id="4" creationId="{7C73C7E5-087D-4ACE-81C8-378F58F7210E}"/>
          </ac:spMkLst>
        </pc:spChg>
        <pc:spChg chg="add mod">
          <ac:chgData name="Cristian Chilipirea" userId="34ab170da5908fc4" providerId="LiveId" clId="{12EDA4A3-40AB-4727-AD3D-0EC352D20837}" dt="2021-10-10T18:02:59.240" v="211" actId="120"/>
          <ac:spMkLst>
            <pc:docMk/>
            <pc:sldMk cId="415877145" sldId="630"/>
            <ac:spMk id="5" creationId="{88E01936-40E5-4730-8C3C-629F668270F7}"/>
          </ac:spMkLst>
        </pc:spChg>
      </pc:sldChg>
      <pc:sldChg chg="addSp delSp modSp add mod">
        <pc:chgData name="Cristian Chilipirea" userId="34ab170da5908fc4" providerId="LiveId" clId="{12EDA4A3-40AB-4727-AD3D-0EC352D20837}" dt="2021-10-10T18:03:17.058" v="216" actId="120"/>
        <pc:sldMkLst>
          <pc:docMk/>
          <pc:sldMk cId="2256760796" sldId="63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56760796" sldId="631"/>
            <ac:spMk id="4" creationId="{A2EBA37D-8BAC-4657-9E31-0E342ACF7D75}"/>
          </ac:spMkLst>
        </pc:spChg>
        <pc:spChg chg="add mod">
          <ac:chgData name="Cristian Chilipirea" userId="34ab170da5908fc4" providerId="LiveId" clId="{12EDA4A3-40AB-4727-AD3D-0EC352D20837}" dt="2021-10-10T18:03:17.058" v="216" actId="120"/>
          <ac:spMkLst>
            <pc:docMk/>
            <pc:sldMk cId="2256760796" sldId="631"/>
            <ac:spMk id="8" creationId="{71D9FE0F-E22C-4999-B7C7-B18F430D2BD8}"/>
          </ac:spMkLst>
        </pc:spChg>
      </pc:sldChg>
      <pc:sldChg chg="addSp delSp modSp add mod">
        <pc:chgData name="Cristian Chilipirea" userId="34ab170da5908fc4" providerId="LiveId" clId="{12EDA4A3-40AB-4727-AD3D-0EC352D20837}" dt="2021-10-10T18:03:12.672" v="215" actId="120"/>
        <pc:sldMkLst>
          <pc:docMk/>
          <pc:sldMk cId="3056894308" sldId="63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56894308" sldId="632"/>
            <ac:spMk id="4" creationId="{9003D1A7-EC50-4EC3-9B13-E2937FDB5E36}"/>
          </ac:spMkLst>
        </pc:spChg>
        <pc:spChg chg="add mod">
          <ac:chgData name="Cristian Chilipirea" userId="34ab170da5908fc4" providerId="LiveId" clId="{12EDA4A3-40AB-4727-AD3D-0EC352D20837}" dt="2021-10-10T18:03:12.672" v="215" actId="120"/>
          <ac:spMkLst>
            <pc:docMk/>
            <pc:sldMk cId="3056894308" sldId="632"/>
            <ac:spMk id="5" creationId="{017C6A79-6821-47E4-A057-5C6500691DCE}"/>
          </ac:spMkLst>
        </pc:spChg>
      </pc:sldChg>
      <pc:sldChg chg="addSp delSp modSp add mod">
        <pc:chgData name="Cristian Chilipirea" userId="34ab170da5908fc4" providerId="LiveId" clId="{12EDA4A3-40AB-4727-AD3D-0EC352D20837}" dt="2021-10-10T18:03:06.766" v="213" actId="120"/>
        <pc:sldMkLst>
          <pc:docMk/>
          <pc:sldMk cId="1561823746" sldId="63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61823746" sldId="633"/>
            <ac:spMk id="4" creationId="{456A83C3-E31F-4B26-9B9F-674D42613EA1}"/>
          </ac:spMkLst>
        </pc:spChg>
        <pc:spChg chg="add mod">
          <ac:chgData name="Cristian Chilipirea" userId="34ab170da5908fc4" providerId="LiveId" clId="{12EDA4A3-40AB-4727-AD3D-0EC352D20837}" dt="2021-10-10T18:03:06.766" v="213" actId="120"/>
          <ac:spMkLst>
            <pc:docMk/>
            <pc:sldMk cId="1561823746" sldId="633"/>
            <ac:spMk id="5" creationId="{8DA68409-4880-418B-A700-FACA67477120}"/>
          </ac:spMkLst>
        </pc:spChg>
      </pc:sldChg>
      <pc:sldChg chg="addSp delSp modSp add mod">
        <pc:chgData name="Cristian Chilipirea" userId="34ab170da5908fc4" providerId="LiveId" clId="{12EDA4A3-40AB-4727-AD3D-0EC352D20837}" dt="2021-10-10T18:02:42.255" v="205" actId="120"/>
        <pc:sldMkLst>
          <pc:docMk/>
          <pc:sldMk cId="696013976" sldId="63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96013976" sldId="634"/>
            <ac:spMk id="4" creationId="{0DF07F9B-7814-4C31-BD3B-989AFA593497}"/>
          </ac:spMkLst>
        </pc:spChg>
        <pc:spChg chg="add mod">
          <ac:chgData name="Cristian Chilipirea" userId="34ab170da5908fc4" providerId="LiveId" clId="{12EDA4A3-40AB-4727-AD3D-0EC352D20837}" dt="2021-10-10T18:02:42.255" v="205" actId="120"/>
          <ac:spMkLst>
            <pc:docMk/>
            <pc:sldMk cId="696013976" sldId="634"/>
            <ac:spMk id="8" creationId="{5198AD5F-FEB2-4A91-8ED8-DA9D60A366F6}"/>
          </ac:spMkLst>
        </pc:spChg>
      </pc:sldChg>
      <pc:sldChg chg="addSp delSp modSp add mod">
        <pc:chgData name="Cristian Chilipirea" userId="34ab170da5908fc4" providerId="LiveId" clId="{12EDA4A3-40AB-4727-AD3D-0EC352D20837}" dt="2021-10-10T18:02:49.052" v="208" actId="120"/>
        <pc:sldMkLst>
          <pc:docMk/>
          <pc:sldMk cId="4191572566" sldId="63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91572566" sldId="635"/>
            <ac:spMk id="4" creationId="{D32C8D9A-9B2C-41A9-AB72-C75335302533}"/>
          </ac:spMkLst>
        </pc:spChg>
        <pc:spChg chg="add mod">
          <ac:chgData name="Cristian Chilipirea" userId="34ab170da5908fc4" providerId="LiveId" clId="{12EDA4A3-40AB-4727-AD3D-0EC352D20837}" dt="2021-10-10T18:02:49.052" v="208" actId="120"/>
          <ac:spMkLst>
            <pc:docMk/>
            <pc:sldMk cId="4191572566" sldId="635"/>
            <ac:spMk id="8" creationId="{955D1BAA-1D04-4863-9D63-93B636A21776}"/>
          </ac:spMkLst>
        </pc:spChg>
      </pc:sldChg>
      <pc:sldChg chg="addSp delSp modSp add mod">
        <pc:chgData name="Cristian Chilipirea" userId="34ab170da5908fc4" providerId="LiveId" clId="{12EDA4A3-40AB-4727-AD3D-0EC352D20837}" dt="2021-10-10T18:02:56.634" v="210" actId="120"/>
        <pc:sldMkLst>
          <pc:docMk/>
          <pc:sldMk cId="807977974" sldId="63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07977974" sldId="636"/>
            <ac:spMk id="4" creationId="{7DAF8DB0-A94C-473C-9001-D5BF5F2C4FEE}"/>
          </ac:spMkLst>
        </pc:spChg>
        <pc:spChg chg="add mod">
          <ac:chgData name="Cristian Chilipirea" userId="34ab170da5908fc4" providerId="LiveId" clId="{12EDA4A3-40AB-4727-AD3D-0EC352D20837}" dt="2021-10-10T18:02:56.634" v="210" actId="120"/>
          <ac:spMkLst>
            <pc:docMk/>
            <pc:sldMk cId="807977974" sldId="636"/>
            <ac:spMk id="8" creationId="{921CFDD9-35CC-4110-8CAD-9A9E7AB72E6C}"/>
          </ac:spMkLst>
        </pc:spChg>
      </pc:sldChg>
      <pc:sldChg chg="addSp delSp modSp add mod">
        <pc:chgData name="Cristian Chilipirea" userId="34ab170da5908fc4" providerId="LiveId" clId="{12EDA4A3-40AB-4727-AD3D-0EC352D20837}" dt="2021-10-10T18:03:03.696" v="212" actId="120"/>
        <pc:sldMkLst>
          <pc:docMk/>
          <pc:sldMk cId="2574714365" sldId="63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74714365" sldId="637"/>
            <ac:spMk id="4" creationId="{D92B742E-4BA5-4C43-963A-C634114F9565}"/>
          </ac:spMkLst>
        </pc:spChg>
        <pc:spChg chg="add mod">
          <ac:chgData name="Cristian Chilipirea" userId="34ab170da5908fc4" providerId="LiveId" clId="{12EDA4A3-40AB-4727-AD3D-0EC352D20837}" dt="2021-10-10T18:03:03.696" v="212" actId="120"/>
          <ac:spMkLst>
            <pc:docMk/>
            <pc:sldMk cId="2574714365" sldId="637"/>
            <ac:spMk id="8" creationId="{4F807657-CB46-4E4F-9B07-AAD9BAADA849}"/>
          </ac:spMkLst>
        </pc:spChg>
      </pc:sldChg>
      <pc:sldChg chg="addSp delSp modSp add mod">
        <pc:chgData name="Cristian Chilipirea" userId="34ab170da5908fc4" providerId="LiveId" clId="{12EDA4A3-40AB-4727-AD3D-0EC352D20837}" dt="2021-10-10T18:03:10.139" v="214" actId="120"/>
        <pc:sldMkLst>
          <pc:docMk/>
          <pc:sldMk cId="3652549265" sldId="63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52549265" sldId="638"/>
            <ac:spMk id="4" creationId="{0A21C8C5-8206-400F-B833-78B4E508E5F0}"/>
          </ac:spMkLst>
        </pc:spChg>
        <pc:spChg chg="add mod">
          <ac:chgData name="Cristian Chilipirea" userId="34ab170da5908fc4" providerId="LiveId" clId="{12EDA4A3-40AB-4727-AD3D-0EC352D20837}" dt="2021-10-10T18:03:10.139" v="214" actId="120"/>
          <ac:spMkLst>
            <pc:docMk/>
            <pc:sldMk cId="3652549265" sldId="638"/>
            <ac:spMk id="8" creationId="{996ED884-CCE5-4A6D-95F2-02E3C1176689}"/>
          </ac:spMkLst>
        </pc:spChg>
      </pc:sldChg>
      <pc:sldChg chg="addSp delSp modSp add mod">
        <pc:chgData name="Cristian Chilipirea" userId="34ab170da5908fc4" providerId="LiveId" clId="{12EDA4A3-40AB-4727-AD3D-0EC352D20837}" dt="2021-10-10T18:06:24.964" v="252" actId="120"/>
        <pc:sldMkLst>
          <pc:docMk/>
          <pc:sldMk cId="862702447" sldId="639"/>
        </pc:sldMkLst>
        <pc:spChg chg="add mod">
          <ac:chgData name="Cristian Chilipirea" userId="34ab170da5908fc4" providerId="LiveId" clId="{12EDA4A3-40AB-4727-AD3D-0EC352D20837}" dt="2021-10-10T18:06:24.964" v="252" actId="120"/>
          <ac:spMkLst>
            <pc:docMk/>
            <pc:sldMk cId="862702447" sldId="639"/>
            <ac:spMk id="3" creationId="{10986971-0A00-4DC3-8CAE-06ECFCFECE9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62702447" sldId="639"/>
            <ac:spMk id="4" creationId="{290A544B-F97B-4CE5-8130-299C5E481F15}"/>
          </ac:spMkLst>
        </pc:spChg>
      </pc:sldChg>
      <pc:sldChg chg="addSp delSp modSp add mod">
        <pc:chgData name="Cristian Chilipirea" userId="34ab170da5908fc4" providerId="LiveId" clId="{12EDA4A3-40AB-4727-AD3D-0EC352D20837}" dt="2021-10-10T18:06:28" v="253" actId="120"/>
        <pc:sldMkLst>
          <pc:docMk/>
          <pc:sldMk cId="916506964" sldId="64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16506964" sldId="640"/>
            <ac:spMk id="4" creationId="{C7CC1374-4044-4516-8532-FE8BA83D4FE0}"/>
          </ac:spMkLst>
        </pc:spChg>
        <pc:spChg chg="add mod">
          <ac:chgData name="Cristian Chilipirea" userId="34ab170da5908fc4" providerId="LiveId" clId="{12EDA4A3-40AB-4727-AD3D-0EC352D20837}" dt="2021-10-10T18:06:28" v="253" actId="120"/>
          <ac:spMkLst>
            <pc:docMk/>
            <pc:sldMk cId="916506964" sldId="640"/>
            <ac:spMk id="5" creationId="{CC212F93-D9B0-43B7-B1AF-0F06872642D8}"/>
          </ac:spMkLst>
        </pc:spChg>
      </pc:sldChg>
      <pc:sldChg chg="addSp delSp modSp add mod">
        <pc:chgData name="Cristian Chilipirea" userId="34ab170da5908fc4" providerId="LiveId" clId="{12EDA4A3-40AB-4727-AD3D-0EC352D20837}" dt="2021-10-10T18:09:35.379" v="275" actId="14100"/>
        <pc:sldMkLst>
          <pc:docMk/>
          <pc:sldMk cId="2977312676" sldId="641"/>
        </pc:sldMkLst>
        <pc:spChg chg="mod">
          <ac:chgData name="Cristian Chilipirea" userId="34ab170da5908fc4" providerId="LiveId" clId="{12EDA4A3-40AB-4727-AD3D-0EC352D20837}" dt="2021-10-10T18:09:35.379" v="275" actId="14100"/>
          <ac:spMkLst>
            <pc:docMk/>
            <pc:sldMk cId="2977312676" sldId="641"/>
            <ac:spMk id="3" creationId="{4EAF9859-3323-486B-9D74-9C95D23D2A3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77312676" sldId="641"/>
            <ac:spMk id="4" creationId="{AA50D7D0-8418-41C4-9D37-0B04D4A50FA7}"/>
          </ac:spMkLst>
        </pc:spChg>
        <pc:spChg chg="add mod">
          <ac:chgData name="Cristian Chilipirea" userId="34ab170da5908fc4" providerId="LiveId" clId="{12EDA4A3-40AB-4727-AD3D-0EC352D20837}" dt="2021-10-10T18:09:24.544" v="274" actId="120"/>
          <ac:spMkLst>
            <pc:docMk/>
            <pc:sldMk cId="2977312676" sldId="641"/>
            <ac:spMk id="5" creationId="{A7612320-A2FB-4A97-A88B-5AB66EE50AF9}"/>
          </ac:spMkLst>
        </pc:spChg>
      </pc:sldChg>
      <pc:sldChg chg="addSp delSp modSp add mod">
        <pc:chgData name="Cristian Chilipirea" userId="34ab170da5908fc4" providerId="LiveId" clId="{12EDA4A3-40AB-4727-AD3D-0EC352D20837}" dt="2021-10-10T18:09:21.028" v="273" actId="14100"/>
        <pc:sldMkLst>
          <pc:docMk/>
          <pc:sldMk cId="1351683900" sldId="642"/>
        </pc:sldMkLst>
        <pc:spChg chg="mod">
          <ac:chgData name="Cristian Chilipirea" userId="34ab170da5908fc4" providerId="LiveId" clId="{12EDA4A3-40AB-4727-AD3D-0EC352D20837}" dt="2021-10-10T18:09:21.028" v="273" actId="14100"/>
          <ac:spMkLst>
            <pc:docMk/>
            <pc:sldMk cId="1351683900" sldId="642"/>
            <ac:spMk id="3" creationId="{FB907854-C5DB-4FB1-BF54-56014AB8E705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51683900" sldId="642"/>
            <ac:spMk id="4" creationId="{069EB6F8-3D25-40FE-A88D-A87B148E5DEF}"/>
          </ac:spMkLst>
        </pc:spChg>
        <pc:spChg chg="add mod">
          <ac:chgData name="Cristian Chilipirea" userId="34ab170da5908fc4" providerId="LiveId" clId="{12EDA4A3-40AB-4727-AD3D-0EC352D20837}" dt="2021-10-10T18:09:16.194" v="272" actId="120"/>
          <ac:spMkLst>
            <pc:docMk/>
            <pc:sldMk cId="1351683900" sldId="642"/>
            <ac:spMk id="5" creationId="{BB4E9CDA-FE02-4358-9E9E-E429C8B2724B}"/>
          </ac:spMkLst>
        </pc:spChg>
      </pc:sldChg>
      <pc:sldChg chg="addSp delSp modSp add mod">
        <pc:chgData name="Cristian Chilipirea" userId="34ab170da5908fc4" providerId="LiveId" clId="{12EDA4A3-40AB-4727-AD3D-0EC352D20837}" dt="2021-10-10T18:12:05.102" v="276" actId="120"/>
        <pc:sldMkLst>
          <pc:docMk/>
          <pc:sldMk cId="3580444410" sldId="643"/>
        </pc:sldMkLst>
        <pc:spChg chg="add mod">
          <ac:chgData name="Cristian Chilipirea" userId="34ab170da5908fc4" providerId="LiveId" clId="{12EDA4A3-40AB-4727-AD3D-0EC352D20837}" dt="2021-10-10T18:12:05.102" v="276" actId="120"/>
          <ac:spMkLst>
            <pc:docMk/>
            <pc:sldMk cId="3580444410" sldId="643"/>
            <ac:spMk id="3" creationId="{2BC6742C-2B27-4E80-8E81-5634A6BC5773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580444410" sldId="643"/>
            <ac:spMk id="4" creationId="{9DB389E7-A294-4FEF-BCA5-63B555492AD7}"/>
          </ac:spMkLst>
        </pc:spChg>
      </pc:sldChg>
      <pc:sldChg chg="addSp delSp modSp add mod">
        <pc:chgData name="Cristian Chilipirea" userId="34ab170da5908fc4" providerId="LiveId" clId="{12EDA4A3-40AB-4727-AD3D-0EC352D20837}" dt="2021-10-10T18:22:48.423" v="332" actId="207"/>
        <pc:sldMkLst>
          <pc:docMk/>
          <pc:sldMk cId="2645893947" sldId="64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45893947" sldId="644"/>
            <ac:spMk id="4" creationId="{B4844600-A676-4DFF-80BF-033DA53FD72B}"/>
          </ac:spMkLst>
        </pc:spChg>
        <pc:spChg chg="add mod">
          <ac:chgData name="Cristian Chilipirea" userId="34ab170da5908fc4" providerId="LiveId" clId="{12EDA4A3-40AB-4727-AD3D-0EC352D20837}" dt="2021-10-10T18:12:15.136" v="277" actId="120"/>
          <ac:spMkLst>
            <pc:docMk/>
            <pc:sldMk cId="2645893947" sldId="644"/>
            <ac:spMk id="5" creationId="{967C4591-229A-4750-B37D-915E8DB8A7EA}"/>
          </ac:spMkLst>
        </pc:spChg>
        <pc:spChg chg="mod">
          <ac:chgData name="Cristian Chilipirea" userId="34ab170da5908fc4" providerId="LiveId" clId="{12EDA4A3-40AB-4727-AD3D-0EC352D20837}" dt="2021-10-10T18:22:28.517" v="331" actId="207"/>
          <ac:spMkLst>
            <pc:docMk/>
            <pc:sldMk cId="2645893947" sldId="644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2:48.423" v="332" actId="207"/>
          <ac:spMkLst>
            <pc:docMk/>
            <pc:sldMk cId="2645893947" sldId="644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22:28.517" v="331" actId="207"/>
          <ac:spMkLst>
            <pc:docMk/>
            <pc:sldMk cId="2645893947" sldId="644"/>
            <ac:spMk id="19" creationId="{B487E57C-9D81-4445-B614-083E4F097D39}"/>
          </ac:spMkLst>
        </pc:spChg>
        <pc:spChg chg="mod">
          <ac:chgData name="Cristian Chilipirea" userId="34ab170da5908fc4" providerId="LiveId" clId="{12EDA4A3-40AB-4727-AD3D-0EC352D20837}" dt="2021-10-10T18:22:48.423" v="332" actId="207"/>
          <ac:spMkLst>
            <pc:docMk/>
            <pc:sldMk cId="2645893947" sldId="644"/>
            <ac:spMk id="24" creationId="{2CF5D393-66BD-4FA7-8FC6-A2C963B74789}"/>
          </ac:spMkLst>
        </pc:spChg>
      </pc:sldChg>
      <pc:sldChg chg="addSp delSp modSp add mod">
        <pc:chgData name="Cristian Chilipirea" userId="34ab170da5908fc4" providerId="LiveId" clId="{12EDA4A3-40AB-4727-AD3D-0EC352D20837}" dt="2021-10-10T18:23:05.684" v="334" actId="207"/>
        <pc:sldMkLst>
          <pc:docMk/>
          <pc:sldMk cId="559295034" sldId="64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59295034" sldId="645"/>
            <ac:spMk id="4" creationId="{D0B4C046-4836-450C-BF33-BB3A100703C7}"/>
          </ac:spMkLst>
        </pc:spChg>
        <pc:spChg chg="add mod">
          <ac:chgData name="Cristian Chilipirea" userId="34ab170da5908fc4" providerId="LiveId" clId="{12EDA4A3-40AB-4727-AD3D-0EC352D20837}" dt="2021-10-10T18:12:21.807" v="278" actId="120"/>
          <ac:spMkLst>
            <pc:docMk/>
            <pc:sldMk cId="559295034" sldId="645"/>
            <ac:spMk id="5" creationId="{D68C9FDA-CA7B-4D12-9028-8480E560ED4D}"/>
          </ac:spMkLst>
        </pc:spChg>
        <pc:spChg chg="mod">
          <ac:chgData name="Cristian Chilipirea" userId="34ab170da5908fc4" providerId="LiveId" clId="{12EDA4A3-40AB-4727-AD3D-0EC352D20837}" dt="2021-10-10T18:23:01.930" v="333" actId="207"/>
          <ac:spMkLst>
            <pc:docMk/>
            <pc:sldMk cId="559295034" sldId="645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3:05.684" v="334" actId="207"/>
          <ac:spMkLst>
            <pc:docMk/>
            <pc:sldMk cId="559295034" sldId="645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19:23.658" v="323" actId="120"/>
        <pc:sldMkLst>
          <pc:docMk/>
          <pc:sldMk cId="1922016729" sldId="646"/>
        </pc:sldMkLst>
        <pc:spChg chg="add mod">
          <ac:chgData name="Cristian Chilipirea" userId="34ab170da5908fc4" providerId="LiveId" clId="{12EDA4A3-40AB-4727-AD3D-0EC352D20837}" dt="2021-10-10T18:19:23.658" v="323" actId="120"/>
          <ac:spMkLst>
            <pc:docMk/>
            <pc:sldMk cId="1922016729" sldId="646"/>
            <ac:spMk id="3" creationId="{A7847D05-3CF4-4F65-A39C-B88B3F65754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22016729" sldId="646"/>
            <ac:spMk id="4" creationId="{0E62E787-837E-4924-AFDA-9DC4B0285073}"/>
          </ac:spMkLst>
        </pc:spChg>
        <pc:spChg chg="mod">
          <ac:chgData name="Cristian Chilipirea" userId="34ab170da5908fc4" providerId="LiveId" clId="{12EDA4A3-40AB-4727-AD3D-0EC352D20837}" dt="2021-10-10T18:04:56.800" v="229" actId="207"/>
          <ac:spMkLst>
            <pc:docMk/>
            <pc:sldMk cId="1922016729" sldId="646"/>
            <ac:spMk id="6" creationId="{23CEB53E-19C4-4988-8B3C-1A89BE87B337}"/>
          </ac:spMkLst>
        </pc:spChg>
      </pc:sldChg>
      <pc:sldChg chg="addSp delSp modSp add mod">
        <pc:chgData name="Cristian Chilipirea" userId="34ab170da5908fc4" providerId="LiveId" clId="{12EDA4A3-40AB-4727-AD3D-0EC352D20837}" dt="2021-10-10T18:03:20.031" v="217" actId="120"/>
        <pc:sldMkLst>
          <pc:docMk/>
          <pc:sldMk cId="4245528660" sldId="647"/>
        </pc:sldMkLst>
        <pc:spChg chg="add mod">
          <ac:chgData name="Cristian Chilipirea" userId="34ab170da5908fc4" providerId="LiveId" clId="{12EDA4A3-40AB-4727-AD3D-0EC352D20837}" dt="2021-10-10T18:03:20.031" v="217" actId="120"/>
          <ac:spMkLst>
            <pc:docMk/>
            <pc:sldMk cId="4245528660" sldId="647"/>
            <ac:spMk id="3" creationId="{5E070712-38C9-4A23-82B4-E1A171A8F3E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45528660" sldId="647"/>
            <ac:spMk id="4" creationId="{0C421F03-A041-4DC5-8F46-6CE9B7B1ED94}"/>
          </ac:spMkLst>
        </pc:spChg>
        <pc:spChg chg="mod">
          <ac:chgData name="Cristian Chilipirea" userId="34ab170da5908fc4" providerId="LiveId" clId="{12EDA4A3-40AB-4727-AD3D-0EC352D20837}" dt="2021-10-10T17:42:51.421" v="8" actId="27636"/>
          <ac:spMkLst>
            <pc:docMk/>
            <pc:sldMk cId="4245528660" sldId="647"/>
            <ac:spMk id="6" creationId="{23CEB53E-19C4-4988-8B3C-1A89BE87B337}"/>
          </ac:spMkLst>
        </pc:spChg>
      </pc:sldChg>
      <pc:sldChg chg="addSp delSp modSp add mod">
        <pc:chgData name="Cristian Chilipirea" userId="34ab170da5908fc4" providerId="LiveId" clId="{12EDA4A3-40AB-4727-AD3D-0EC352D20837}" dt="2021-10-10T18:04:51.236" v="227" actId="120"/>
        <pc:sldMkLst>
          <pc:docMk/>
          <pc:sldMk cId="968886458" sldId="648"/>
        </pc:sldMkLst>
        <pc:spChg chg="add mod">
          <ac:chgData name="Cristian Chilipirea" userId="34ab170da5908fc4" providerId="LiveId" clId="{12EDA4A3-40AB-4727-AD3D-0EC352D20837}" dt="2021-10-10T18:04:51.236" v="227" actId="120"/>
          <ac:spMkLst>
            <pc:docMk/>
            <pc:sldMk cId="968886458" sldId="648"/>
            <ac:spMk id="3" creationId="{5A9865EF-3440-4CF3-8E44-29152A5E326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68886458" sldId="648"/>
            <ac:spMk id="4" creationId="{6D84BBCC-3774-4F49-85A4-8A91A6340A8F}"/>
          </ac:spMkLst>
        </pc:spChg>
        <pc:spChg chg="mod">
          <ac:chgData name="Cristian Chilipirea" userId="34ab170da5908fc4" providerId="LiveId" clId="{12EDA4A3-40AB-4727-AD3D-0EC352D20837}" dt="2021-10-10T18:03:42.869" v="219" actId="207"/>
          <ac:spMkLst>
            <pc:docMk/>
            <pc:sldMk cId="968886458" sldId="648"/>
            <ac:spMk id="6" creationId="{23CEB53E-19C4-4988-8B3C-1A89BE87B337}"/>
          </ac:spMkLst>
        </pc:spChg>
      </pc:sldChg>
      <pc:sldChg chg="addSp delSp modSp add mod">
        <pc:chgData name="Cristian Chilipirea" userId="34ab170da5908fc4" providerId="LiveId" clId="{12EDA4A3-40AB-4727-AD3D-0EC352D20837}" dt="2021-10-10T18:24:35.749" v="352" actId="207"/>
        <pc:sldMkLst>
          <pc:docMk/>
          <pc:sldMk cId="223523598" sldId="64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3523598" sldId="649"/>
            <ac:spMk id="4" creationId="{C3621597-C9A0-4A77-B611-FBAD9BED6D63}"/>
          </ac:spMkLst>
        </pc:spChg>
        <pc:spChg chg="add mod">
          <ac:chgData name="Cristian Chilipirea" userId="34ab170da5908fc4" providerId="LiveId" clId="{12EDA4A3-40AB-4727-AD3D-0EC352D20837}" dt="2021-10-10T18:12:27.054" v="279" actId="120"/>
          <ac:spMkLst>
            <pc:docMk/>
            <pc:sldMk cId="223523598" sldId="649"/>
            <ac:spMk id="6" creationId="{01AB82BE-C6DE-4392-8311-1DB89AD78900}"/>
          </ac:spMkLst>
        </pc:spChg>
        <pc:spChg chg="mod">
          <ac:chgData name="Cristian Chilipirea" userId="34ab170da5908fc4" providerId="LiveId" clId="{12EDA4A3-40AB-4727-AD3D-0EC352D20837}" dt="2021-10-10T18:23:13.472" v="335" actId="207"/>
          <ac:spMkLst>
            <pc:docMk/>
            <pc:sldMk cId="223523598" sldId="649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35.749" v="352" actId="207"/>
          <ac:spMkLst>
            <pc:docMk/>
            <pc:sldMk cId="223523598" sldId="649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31.891" v="351" actId="207"/>
        <pc:sldMkLst>
          <pc:docMk/>
          <pc:sldMk cId="1789544321" sldId="65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89544321" sldId="650"/>
            <ac:spMk id="4" creationId="{C9D5E392-B2D9-4DDC-BBB3-CDCA6CF5E817}"/>
          </ac:spMkLst>
        </pc:spChg>
        <pc:spChg chg="add mod">
          <ac:chgData name="Cristian Chilipirea" userId="34ab170da5908fc4" providerId="LiveId" clId="{12EDA4A3-40AB-4727-AD3D-0EC352D20837}" dt="2021-10-10T18:12:32.513" v="280" actId="120"/>
          <ac:spMkLst>
            <pc:docMk/>
            <pc:sldMk cId="1789544321" sldId="650"/>
            <ac:spMk id="6" creationId="{0A73BFBB-AA0B-42A9-894E-F26D9C19C315}"/>
          </ac:spMkLst>
        </pc:spChg>
        <pc:spChg chg="mod">
          <ac:chgData name="Cristian Chilipirea" userId="34ab170da5908fc4" providerId="LiveId" clId="{12EDA4A3-40AB-4727-AD3D-0EC352D20837}" dt="2021-10-10T18:23:18.019" v="336" actId="207"/>
          <ac:spMkLst>
            <pc:docMk/>
            <pc:sldMk cId="1789544321" sldId="650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31.891" v="351" actId="207"/>
          <ac:spMkLst>
            <pc:docMk/>
            <pc:sldMk cId="1789544321" sldId="650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26.339" v="350" actId="207"/>
        <pc:sldMkLst>
          <pc:docMk/>
          <pc:sldMk cId="320564615" sldId="65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0564615" sldId="651"/>
            <ac:spMk id="4" creationId="{96E3D8C3-F2CF-414E-9050-EDBF9143B7CF}"/>
          </ac:spMkLst>
        </pc:spChg>
        <pc:spChg chg="add mod">
          <ac:chgData name="Cristian Chilipirea" userId="34ab170da5908fc4" providerId="LiveId" clId="{12EDA4A3-40AB-4727-AD3D-0EC352D20837}" dt="2021-10-10T18:12:37.108" v="281" actId="120"/>
          <ac:spMkLst>
            <pc:docMk/>
            <pc:sldMk cId="320564615" sldId="651"/>
            <ac:spMk id="6" creationId="{34BC05A2-389F-405B-B3D4-BE6A50CCCC53}"/>
          </ac:spMkLst>
        </pc:spChg>
        <pc:spChg chg="mod">
          <ac:chgData name="Cristian Chilipirea" userId="34ab170da5908fc4" providerId="LiveId" clId="{12EDA4A3-40AB-4727-AD3D-0EC352D20837}" dt="2021-10-10T18:23:22.068" v="337" actId="207"/>
          <ac:spMkLst>
            <pc:docMk/>
            <pc:sldMk cId="320564615" sldId="651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26.339" v="350" actId="207"/>
          <ac:spMkLst>
            <pc:docMk/>
            <pc:sldMk cId="320564615" sldId="651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22.747" v="349" actId="207"/>
        <pc:sldMkLst>
          <pc:docMk/>
          <pc:sldMk cId="197569966" sldId="65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7569966" sldId="652"/>
            <ac:spMk id="4" creationId="{51F6C796-C84D-4A6C-9AC3-ECB9F9FA6617}"/>
          </ac:spMkLst>
        </pc:spChg>
        <pc:spChg chg="add mod">
          <ac:chgData name="Cristian Chilipirea" userId="34ab170da5908fc4" providerId="LiveId" clId="{12EDA4A3-40AB-4727-AD3D-0EC352D20837}" dt="2021-10-10T18:12:41.557" v="282" actId="120"/>
          <ac:spMkLst>
            <pc:docMk/>
            <pc:sldMk cId="197569966" sldId="652"/>
            <ac:spMk id="6" creationId="{CDB30F9A-19C6-4B52-8939-1335B9F8DD74}"/>
          </ac:spMkLst>
        </pc:spChg>
        <pc:spChg chg="mod">
          <ac:chgData name="Cristian Chilipirea" userId="34ab170da5908fc4" providerId="LiveId" clId="{12EDA4A3-40AB-4727-AD3D-0EC352D20837}" dt="2021-10-10T18:23:27.119" v="338" actId="207"/>
          <ac:spMkLst>
            <pc:docMk/>
            <pc:sldMk cId="197569966" sldId="652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22.747" v="349" actId="207"/>
          <ac:spMkLst>
            <pc:docMk/>
            <pc:sldMk cId="197569966" sldId="652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05.353" v="345" actId="207"/>
        <pc:sldMkLst>
          <pc:docMk/>
          <pc:sldMk cId="737676578" sldId="65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37676578" sldId="653"/>
            <ac:spMk id="4" creationId="{7368F3C6-E372-4F9F-ADFD-67BC5706A4C4}"/>
          </ac:spMkLst>
        </pc:spChg>
        <pc:spChg chg="add mod">
          <ac:chgData name="Cristian Chilipirea" userId="34ab170da5908fc4" providerId="LiveId" clId="{12EDA4A3-40AB-4727-AD3D-0EC352D20837}" dt="2021-10-10T18:12:59.906" v="286" actId="120"/>
          <ac:spMkLst>
            <pc:docMk/>
            <pc:sldMk cId="737676578" sldId="653"/>
            <ac:spMk id="6" creationId="{E8389651-8127-4159-8B41-661BF34D309A}"/>
          </ac:spMkLst>
        </pc:spChg>
        <pc:spChg chg="mod">
          <ac:chgData name="Cristian Chilipirea" userId="34ab170da5908fc4" providerId="LiveId" clId="{12EDA4A3-40AB-4727-AD3D-0EC352D20837}" dt="2021-10-10T18:23:46.432" v="342" actId="207"/>
          <ac:spMkLst>
            <pc:docMk/>
            <pc:sldMk cId="737676578" sldId="653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05.353" v="345" actId="207"/>
          <ac:spMkLst>
            <pc:docMk/>
            <pc:sldMk cId="737676578" sldId="653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12.972" v="347" actId="207"/>
        <pc:sldMkLst>
          <pc:docMk/>
          <pc:sldMk cId="3977472531" sldId="65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977472531" sldId="654"/>
            <ac:spMk id="4" creationId="{6CEBE1A9-A5E2-42E7-A9D5-9633AB0E3F95}"/>
          </ac:spMkLst>
        </pc:spChg>
        <pc:spChg chg="mod">
          <ac:chgData name="Cristian Chilipirea" userId="34ab170da5908fc4" providerId="LiveId" clId="{12EDA4A3-40AB-4727-AD3D-0EC352D20837}" dt="2021-10-10T18:23:36.899" v="340" actId="207"/>
          <ac:spMkLst>
            <pc:docMk/>
            <pc:sldMk cId="3977472531" sldId="654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12.972" v="347" actId="207"/>
          <ac:spMkLst>
            <pc:docMk/>
            <pc:sldMk cId="3977472531" sldId="654"/>
            <ac:spMk id="12" creationId="{A6EDD160-61F4-4C55-A69A-3A706477C7F0}"/>
          </ac:spMkLst>
        </pc:spChg>
        <pc:spChg chg="add mod">
          <ac:chgData name="Cristian Chilipirea" userId="34ab170da5908fc4" providerId="LiveId" clId="{12EDA4A3-40AB-4727-AD3D-0EC352D20837}" dt="2021-10-10T18:12:50.146" v="284" actId="120"/>
          <ac:spMkLst>
            <pc:docMk/>
            <pc:sldMk cId="3977472531" sldId="654"/>
            <ac:spMk id="17" creationId="{E1B68720-70D6-45F5-AC85-F47A4860978B}"/>
          </ac:spMkLst>
        </pc:spChg>
      </pc:sldChg>
      <pc:sldChg chg="addSp delSp modSp add mod">
        <pc:chgData name="Cristian Chilipirea" userId="34ab170da5908fc4" providerId="LiveId" clId="{12EDA4A3-40AB-4727-AD3D-0EC352D20837}" dt="2021-10-10T18:24:17.409" v="348" actId="207"/>
        <pc:sldMkLst>
          <pc:docMk/>
          <pc:sldMk cId="3843839531" sldId="65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43839531" sldId="655"/>
            <ac:spMk id="4" creationId="{100C17FD-92C3-4DDA-8A71-C4EA2EEC9D6B}"/>
          </ac:spMkLst>
        </pc:spChg>
        <pc:spChg chg="add mod">
          <ac:chgData name="Cristian Chilipirea" userId="34ab170da5908fc4" providerId="LiveId" clId="{12EDA4A3-40AB-4727-AD3D-0EC352D20837}" dt="2021-10-10T18:12:46.060" v="283" actId="120"/>
          <ac:spMkLst>
            <pc:docMk/>
            <pc:sldMk cId="3843839531" sldId="655"/>
            <ac:spMk id="6" creationId="{CE32081D-0495-47C4-9683-BC6FBC49CB59}"/>
          </ac:spMkLst>
        </pc:spChg>
        <pc:spChg chg="mod">
          <ac:chgData name="Cristian Chilipirea" userId="34ab170da5908fc4" providerId="LiveId" clId="{12EDA4A3-40AB-4727-AD3D-0EC352D20837}" dt="2021-10-10T18:23:31.832" v="339" actId="207"/>
          <ac:spMkLst>
            <pc:docMk/>
            <pc:sldMk cId="3843839531" sldId="655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17.409" v="348" actId="207"/>
          <ac:spMkLst>
            <pc:docMk/>
            <pc:sldMk cId="3843839531" sldId="655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09.276" v="346" actId="207"/>
        <pc:sldMkLst>
          <pc:docMk/>
          <pc:sldMk cId="4220760723" sldId="65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20760723" sldId="656"/>
            <ac:spMk id="4" creationId="{248E65A9-BAD3-406A-A665-DCC561FE3646}"/>
          </ac:spMkLst>
        </pc:spChg>
        <pc:spChg chg="add mod">
          <ac:chgData name="Cristian Chilipirea" userId="34ab170da5908fc4" providerId="LiveId" clId="{12EDA4A3-40AB-4727-AD3D-0EC352D20837}" dt="2021-10-10T18:12:55.168" v="285" actId="120"/>
          <ac:spMkLst>
            <pc:docMk/>
            <pc:sldMk cId="4220760723" sldId="656"/>
            <ac:spMk id="6" creationId="{234BF97E-542E-460B-B0BC-94EAF168C833}"/>
          </ac:spMkLst>
        </pc:spChg>
        <pc:spChg chg="mod">
          <ac:chgData name="Cristian Chilipirea" userId="34ab170da5908fc4" providerId="LiveId" clId="{12EDA4A3-40AB-4727-AD3D-0EC352D20837}" dt="2021-10-10T18:23:42.430" v="341" actId="207"/>
          <ac:spMkLst>
            <pc:docMk/>
            <pc:sldMk cId="4220760723" sldId="656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09.276" v="346" actId="207"/>
          <ac:spMkLst>
            <pc:docMk/>
            <pc:sldMk cId="4220760723" sldId="656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00.843" v="344" actId="207"/>
        <pc:sldMkLst>
          <pc:docMk/>
          <pc:sldMk cId="1154542582" sldId="65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54542582" sldId="657"/>
            <ac:spMk id="4" creationId="{B8BA7A07-7ACE-4711-AF2C-892165D6D280}"/>
          </ac:spMkLst>
        </pc:spChg>
        <pc:spChg chg="add mod">
          <ac:chgData name="Cristian Chilipirea" userId="34ab170da5908fc4" providerId="LiveId" clId="{12EDA4A3-40AB-4727-AD3D-0EC352D20837}" dt="2021-10-10T18:13:02.988" v="287" actId="120"/>
          <ac:spMkLst>
            <pc:docMk/>
            <pc:sldMk cId="1154542582" sldId="657"/>
            <ac:spMk id="6" creationId="{C4F58B14-1CB2-4F7F-997C-A609DFD124B2}"/>
          </ac:spMkLst>
        </pc:spChg>
        <pc:spChg chg="mod">
          <ac:chgData name="Cristian Chilipirea" userId="34ab170da5908fc4" providerId="LiveId" clId="{12EDA4A3-40AB-4727-AD3D-0EC352D20837}" dt="2021-10-10T18:23:52.295" v="343" actId="207"/>
          <ac:spMkLst>
            <pc:docMk/>
            <pc:sldMk cId="1154542582" sldId="657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00.843" v="344" actId="207"/>
          <ac:spMkLst>
            <pc:docMk/>
            <pc:sldMk cId="1154542582" sldId="657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14:17.373" v="289" actId="207"/>
        <pc:sldMkLst>
          <pc:docMk/>
          <pc:sldMk cId="433686599" sldId="65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33686599" sldId="658"/>
            <ac:spMk id="4" creationId="{65F66EAF-BD0C-4F47-82FA-2DC263DD1D8D}"/>
          </ac:spMkLst>
        </pc:spChg>
        <pc:spChg chg="add mod">
          <ac:chgData name="Cristian Chilipirea" userId="34ab170da5908fc4" providerId="LiveId" clId="{12EDA4A3-40AB-4727-AD3D-0EC352D20837}" dt="2021-10-10T18:13:08.591" v="288" actId="120"/>
          <ac:spMkLst>
            <pc:docMk/>
            <pc:sldMk cId="433686599" sldId="658"/>
            <ac:spMk id="6" creationId="{2F2CEFB7-D0DE-4C14-B268-52E4E625016B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4:42.682" v="295" actId="120"/>
        <pc:sldMkLst>
          <pc:docMk/>
          <pc:sldMk cId="3244936037" sldId="65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44936037" sldId="659"/>
            <ac:spMk id="4" creationId="{D7E85F56-4247-45CE-8902-5551C00EC788}"/>
          </ac:spMkLst>
        </pc:spChg>
        <pc:spChg chg="add mod">
          <ac:chgData name="Cristian Chilipirea" userId="34ab170da5908fc4" providerId="LiveId" clId="{12EDA4A3-40AB-4727-AD3D-0EC352D20837}" dt="2021-10-10T18:14:42.682" v="295" actId="120"/>
          <ac:spMkLst>
            <pc:docMk/>
            <pc:sldMk cId="3244936037" sldId="659"/>
            <ac:spMk id="6" creationId="{ADE8A2D3-6B4B-40F9-B71A-1C5AE56D7E52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4:39.614" v="294" actId="120"/>
        <pc:sldMkLst>
          <pc:docMk/>
          <pc:sldMk cId="3712352938" sldId="66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12352938" sldId="660"/>
            <ac:spMk id="4" creationId="{0413E106-DCE8-4552-9AC9-A0B425ECC030}"/>
          </ac:spMkLst>
        </pc:spChg>
        <pc:spChg chg="add mod">
          <ac:chgData name="Cristian Chilipirea" userId="34ab170da5908fc4" providerId="LiveId" clId="{12EDA4A3-40AB-4727-AD3D-0EC352D20837}" dt="2021-10-10T18:14:39.614" v="294" actId="120"/>
          <ac:spMkLst>
            <pc:docMk/>
            <pc:sldMk cId="3712352938" sldId="660"/>
            <ac:spMk id="6" creationId="{176C2B09-4F6D-407B-A8F6-5AA97BA55426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8" creationId="{67F1019D-76F5-41D2-96B9-492498ABE019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19" creationId="{E105C5C4-51DD-49C5-908B-9A8C6C16BB4A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20" creationId="{B9D65FB3-CC24-41A6-86C6-485EEFCE426D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21" creationId="{C9027604-5087-46FB-AAE4-E344200B5C4B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22" creationId="{5F2E18CD-D07D-4216-ADBC-45A9C24D3D01}"/>
          </ac:spMkLst>
        </pc:spChg>
      </pc:sldChg>
      <pc:sldChg chg="addSp delSp modSp add mod">
        <pc:chgData name="Cristian Chilipirea" userId="34ab170da5908fc4" providerId="LiveId" clId="{12EDA4A3-40AB-4727-AD3D-0EC352D20837}" dt="2021-10-10T18:14:55.096" v="297" actId="207"/>
        <pc:sldMkLst>
          <pc:docMk/>
          <pc:sldMk cId="3152073219" sldId="66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52073219" sldId="661"/>
            <ac:spMk id="4" creationId="{955A499D-792E-4F89-AE16-23BBC3F99E06}"/>
          </ac:spMkLst>
        </pc:spChg>
        <pc:spChg chg="add mod">
          <ac:chgData name="Cristian Chilipirea" userId="34ab170da5908fc4" providerId="LiveId" clId="{12EDA4A3-40AB-4727-AD3D-0EC352D20837}" dt="2021-10-10T18:14:46.950" v="296" actId="120"/>
          <ac:spMkLst>
            <pc:docMk/>
            <pc:sldMk cId="3152073219" sldId="661"/>
            <ac:spMk id="6" creationId="{DF8E656C-50A4-493D-A7E1-D29495FAD950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9:04.563" v="321" actId="120"/>
        <pc:sldMkLst>
          <pc:docMk/>
          <pc:sldMk cId="1633870481" sldId="66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33870481" sldId="662"/>
            <ac:spMk id="4" creationId="{EBD94EB3-F802-4CA0-9E40-F8AA8041F53D}"/>
          </ac:spMkLst>
        </pc:spChg>
        <pc:spChg chg="add mod">
          <ac:chgData name="Cristian Chilipirea" userId="34ab170da5908fc4" providerId="LiveId" clId="{12EDA4A3-40AB-4727-AD3D-0EC352D20837}" dt="2021-10-10T18:19:04.563" v="321" actId="120"/>
          <ac:spMkLst>
            <pc:docMk/>
            <pc:sldMk cId="1633870481" sldId="662"/>
            <ac:spMk id="6" creationId="{1D058567-7CA0-464A-AAC0-21888B1A316C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5:23.357" v="300" actId="120"/>
        <pc:sldMkLst>
          <pc:docMk/>
          <pc:sldMk cId="2075269318" sldId="66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075269318" sldId="663"/>
            <ac:spMk id="4" creationId="{120C77FB-7D08-4383-BFDE-658BE381F2EE}"/>
          </ac:spMkLst>
        </pc:spChg>
        <pc:spChg chg="add mod">
          <ac:chgData name="Cristian Chilipirea" userId="34ab170da5908fc4" providerId="LiveId" clId="{12EDA4A3-40AB-4727-AD3D-0EC352D20837}" dt="2021-10-10T18:15:23.357" v="300" actId="120"/>
          <ac:spMkLst>
            <pc:docMk/>
            <pc:sldMk cId="2075269318" sldId="663"/>
            <ac:spMk id="6" creationId="{D8B9A4B6-8B4A-479D-B63E-1B034C27ED50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04.190" v="310" actId="120"/>
        <pc:sldMkLst>
          <pc:docMk/>
          <pc:sldMk cId="1507539060" sldId="66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07539060" sldId="664"/>
            <ac:spMk id="4" creationId="{FE191E28-D742-475C-AD79-4BAF6D9657D2}"/>
          </ac:spMkLst>
        </pc:spChg>
        <pc:spChg chg="add mod">
          <ac:chgData name="Cristian Chilipirea" userId="34ab170da5908fc4" providerId="LiveId" clId="{12EDA4A3-40AB-4727-AD3D-0EC352D20837}" dt="2021-10-10T18:17:04.190" v="310" actId="120"/>
          <ac:spMkLst>
            <pc:docMk/>
            <pc:sldMk cId="1507539060" sldId="664"/>
            <ac:spMk id="6" creationId="{AE12CAA5-34B9-40B2-86A7-B4B8ECF66F22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06.840" v="311" actId="120"/>
        <pc:sldMkLst>
          <pc:docMk/>
          <pc:sldMk cId="3652826584" sldId="66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52826584" sldId="665"/>
            <ac:spMk id="4" creationId="{7B7999E8-1500-446E-9AF3-4CA4042F8B76}"/>
          </ac:spMkLst>
        </pc:spChg>
        <pc:spChg chg="add mod">
          <ac:chgData name="Cristian Chilipirea" userId="34ab170da5908fc4" providerId="LiveId" clId="{12EDA4A3-40AB-4727-AD3D-0EC352D20837}" dt="2021-10-10T18:17:06.840" v="311" actId="120"/>
          <ac:spMkLst>
            <pc:docMk/>
            <pc:sldMk cId="3652826584" sldId="665"/>
            <ac:spMk id="6" creationId="{BDC56C1A-ECE0-41E0-A7DB-449946FB058B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09.931" v="312" actId="120"/>
        <pc:sldMkLst>
          <pc:docMk/>
          <pc:sldMk cId="48099287" sldId="66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8099287" sldId="666"/>
            <ac:spMk id="4" creationId="{57AC1C79-C364-486E-AD2B-7A065FB471B5}"/>
          </ac:spMkLst>
        </pc:spChg>
        <pc:spChg chg="add mod">
          <ac:chgData name="Cristian Chilipirea" userId="34ab170da5908fc4" providerId="LiveId" clId="{12EDA4A3-40AB-4727-AD3D-0EC352D20837}" dt="2021-10-10T18:17:09.931" v="312" actId="120"/>
          <ac:spMkLst>
            <pc:docMk/>
            <pc:sldMk cId="48099287" sldId="666"/>
            <ac:spMk id="6" creationId="{A2A9F866-5EA8-45AD-BC44-B82E13281797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12.427" v="313" actId="120"/>
        <pc:sldMkLst>
          <pc:docMk/>
          <pc:sldMk cId="984253484" sldId="66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84253484" sldId="667"/>
            <ac:spMk id="4" creationId="{95D22C33-ACBD-4143-91A5-21FD084670C4}"/>
          </ac:spMkLst>
        </pc:spChg>
        <pc:spChg chg="add mod">
          <ac:chgData name="Cristian Chilipirea" userId="34ab170da5908fc4" providerId="LiveId" clId="{12EDA4A3-40AB-4727-AD3D-0EC352D20837}" dt="2021-10-10T18:17:12.427" v="313" actId="120"/>
          <ac:spMkLst>
            <pc:docMk/>
            <pc:sldMk cId="984253484" sldId="667"/>
            <ac:spMk id="6" creationId="{E4EC0B38-A333-46B3-9262-05836E6FB8C1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16.858" v="314" actId="120"/>
        <pc:sldMkLst>
          <pc:docMk/>
          <pc:sldMk cId="4023350196" sldId="66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023350196" sldId="668"/>
            <ac:spMk id="4" creationId="{377B5FEB-E2F4-47A0-A02C-D681EF44ACA2}"/>
          </ac:spMkLst>
        </pc:spChg>
        <pc:spChg chg="add mod">
          <ac:chgData name="Cristian Chilipirea" userId="34ab170da5908fc4" providerId="LiveId" clId="{12EDA4A3-40AB-4727-AD3D-0EC352D20837}" dt="2021-10-10T18:17:16.858" v="314" actId="120"/>
          <ac:spMkLst>
            <pc:docMk/>
            <pc:sldMk cId="4023350196" sldId="668"/>
            <ac:spMk id="5" creationId="{5161F54E-F86D-4A82-813F-9934288105DE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16.624" v="305" actId="207"/>
          <ac:spMkLst>
            <pc:docMk/>
            <pc:sldMk cId="4023350196" sldId="668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18" creationId="{67F1019D-76F5-41D2-96B9-492498ABE019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19" creationId="{A9C9B92D-56A5-400C-8FB3-7F5AE9642F42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0" creationId="{853B807C-418D-400E-A9E0-5B78F69A7993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1" creationId="{205A960F-F9FD-42CF-8595-C1C71DB7F961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2" creationId="{B12C36AB-7B99-4412-ACB5-AB812E6204CB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3" creationId="{7E29BC4B-26DD-45B7-8748-4E1D73345654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4" creationId="{80298B2A-A2B4-457A-BA6E-F06DBFB420C1}"/>
          </ac:spMkLst>
        </pc:spChg>
      </pc:sldChg>
      <pc:sldChg chg="addSp delSp modSp add mod">
        <pc:chgData name="Cristian Chilipirea" userId="34ab170da5908fc4" providerId="LiveId" clId="{12EDA4A3-40AB-4727-AD3D-0EC352D20837}" dt="2021-10-10T18:17:20.042" v="315" actId="120"/>
        <pc:sldMkLst>
          <pc:docMk/>
          <pc:sldMk cId="3760037522" sldId="66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60037522" sldId="669"/>
            <ac:spMk id="4" creationId="{368163F6-F8FF-47DE-9D5B-373FB0B5CC0C}"/>
          </ac:spMkLst>
        </pc:spChg>
        <pc:spChg chg="add mod">
          <ac:chgData name="Cristian Chilipirea" userId="34ab170da5908fc4" providerId="LiveId" clId="{12EDA4A3-40AB-4727-AD3D-0EC352D20837}" dt="2021-10-10T18:17:20.042" v="315" actId="120"/>
          <ac:spMkLst>
            <pc:docMk/>
            <pc:sldMk cId="3760037522" sldId="669"/>
            <ac:spMk id="5" creationId="{C166022D-89B5-4615-8412-1D854E407148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30.319" v="307" actId="207"/>
          <ac:spMkLst>
            <pc:docMk/>
            <pc:sldMk cId="3760037522" sldId="669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18" creationId="{67F1019D-76F5-41D2-96B9-492498ABE019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19" creationId="{A9C9B92D-56A5-400C-8FB3-7F5AE9642F42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0" creationId="{853B807C-418D-400E-A9E0-5B78F69A7993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1" creationId="{205A960F-F9FD-42CF-8595-C1C71DB7F961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2" creationId="{B12C36AB-7B99-4412-ACB5-AB812E6204CB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3" creationId="{7E29BC4B-26DD-45B7-8748-4E1D73345654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4" creationId="{80298B2A-A2B4-457A-BA6E-F06DBFB420C1}"/>
          </ac:spMkLst>
        </pc:spChg>
      </pc:sldChg>
      <pc:sldChg chg="addSp delSp modSp add mod">
        <pc:chgData name="Cristian Chilipirea" userId="34ab170da5908fc4" providerId="LiveId" clId="{12EDA4A3-40AB-4727-AD3D-0EC352D20837}" dt="2021-10-10T18:17:24.246" v="316" actId="120"/>
        <pc:sldMkLst>
          <pc:docMk/>
          <pc:sldMk cId="469872126" sldId="67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69872126" sldId="670"/>
            <ac:spMk id="4" creationId="{2F228CB6-59D0-40C4-BCDD-34A844976B0D}"/>
          </ac:spMkLst>
        </pc:spChg>
        <pc:spChg chg="add mod">
          <ac:chgData name="Cristian Chilipirea" userId="34ab170da5908fc4" providerId="LiveId" clId="{12EDA4A3-40AB-4727-AD3D-0EC352D20837}" dt="2021-10-10T18:17:24.246" v="316" actId="120"/>
          <ac:spMkLst>
            <pc:docMk/>
            <pc:sldMk cId="469872126" sldId="670"/>
            <ac:spMk id="5" creationId="{F14CB637-A5AD-41B8-8C40-1992C203EE01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18" creationId="{67F1019D-76F5-41D2-96B9-492498ABE019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0" creationId="{853B807C-418D-400E-A9E0-5B78F69A7993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1" creationId="{205A960F-F9FD-42CF-8595-C1C71DB7F961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2" creationId="{B12C36AB-7B99-4412-ACB5-AB812E6204CB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3" creationId="{7E29BC4B-26DD-45B7-8748-4E1D73345654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4" creationId="{80298B2A-A2B4-457A-BA6E-F06DBFB420C1}"/>
          </ac:spMkLst>
        </pc:spChg>
      </pc:sldChg>
      <pc:sldChg chg="addSp delSp modSp add mod">
        <pc:chgData name="Cristian Chilipirea" userId="34ab170da5908fc4" providerId="LiveId" clId="{12EDA4A3-40AB-4727-AD3D-0EC352D20837}" dt="2021-10-10T18:17:27.357" v="317" actId="120"/>
        <pc:sldMkLst>
          <pc:docMk/>
          <pc:sldMk cId="3350148514" sldId="671"/>
        </pc:sldMkLst>
        <pc:spChg chg="add mod">
          <ac:chgData name="Cristian Chilipirea" userId="34ab170da5908fc4" providerId="LiveId" clId="{12EDA4A3-40AB-4727-AD3D-0EC352D20837}" dt="2021-10-10T18:17:27.357" v="317" actId="120"/>
          <ac:spMkLst>
            <pc:docMk/>
            <pc:sldMk cId="3350148514" sldId="671"/>
            <ac:spMk id="3" creationId="{FE7EEAAA-61E1-490C-89D8-6DD487E261E7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350148514" sldId="671"/>
            <ac:spMk id="4" creationId="{813CA88C-E0BF-48D1-B999-360FF1CF559E}"/>
          </ac:spMkLst>
        </pc:spChg>
      </pc:sldChg>
      <pc:sldChg chg="addSp delSp modSp add mod">
        <pc:chgData name="Cristian Chilipirea" userId="34ab170da5908fc4" providerId="LiveId" clId="{12EDA4A3-40AB-4727-AD3D-0EC352D20837}" dt="2021-10-10T18:17:30.942" v="318" actId="120"/>
        <pc:sldMkLst>
          <pc:docMk/>
          <pc:sldMk cId="1566031737" sldId="672"/>
        </pc:sldMkLst>
        <pc:spChg chg="add mod">
          <ac:chgData name="Cristian Chilipirea" userId="34ab170da5908fc4" providerId="LiveId" clId="{12EDA4A3-40AB-4727-AD3D-0EC352D20837}" dt="2021-10-10T18:17:30.942" v="318" actId="120"/>
          <ac:spMkLst>
            <pc:docMk/>
            <pc:sldMk cId="1566031737" sldId="672"/>
            <ac:spMk id="3" creationId="{AFC28A54-2BDE-499E-A969-28B488C1AFC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66031737" sldId="672"/>
            <ac:spMk id="4" creationId="{2FCFDD28-F58E-488C-A585-893CFCDFB36A}"/>
          </ac:spMkLst>
        </pc:spChg>
      </pc:sldChg>
      <pc:sldChg chg="addSp delSp modSp add mod">
        <pc:chgData name="Cristian Chilipirea" userId="34ab170da5908fc4" providerId="LiveId" clId="{12EDA4A3-40AB-4727-AD3D-0EC352D20837}" dt="2021-10-10T18:17:35.930" v="319" actId="120"/>
        <pc:sldMkLst>
          <pc:docMk/>
          <pc:sldMk cId="2961937931" sldId="673"/>
        </pc:sldMkLst>
        <pc:spChg chg="add mod">
          <ac:chgData name="Cristian Chilipirea" userId="34ab170da5908fc4" providerId="LiveId" clId="{12EDA4A3-40AB-4727-AD3D-0EC352D20837}" dt="2021-10-10T18:17:35.930" v="319" actId="120"/>
          <ac:spMkLst>
            <pc:docMk/>
            <pc:sldMk cId="2961937931" sldId="673"/>
            <ac:spMk id="3" creationId="{49D92A2A-7102-462A-9C2E-08AEE906B7A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61937931" sldId="673"/>
            <ac:spMk id="4" creationId="{F54B15BA-CD06-4FA2-B0D4-298AB0C1D699}"/>
          </ac:spMkLst>
        </pc:spChg>
      </pc:sldChg>
      <pc:sldChg chg="addSp delSp modSp add mod">
        <pc:chgData name="Cristian Chilipirea" userId="34ab170da5908fc4" providerId="LiveId" clId="{12EDA4A3-40AB-4727-AD3D-0EC352D20837}" dt="2021-10-10T18:21:45.781" v="328" actId="207"/>
        <pc:sldMkLst>
          <pc:docMk/>
          <pc:sldMk cId="2226103853" sldId="674"/>
        </pc:sldMkLst>
        <pc:spChg chg="mod">
          <ac:chgData name="Cristian Chilipirea" userId="34ab170da5908fc4" providerId="LiveId" clId="{12EDA4A3-40AB-4727-AD3D-0EC352D20837}" dt="2021-10-10T18:21:45.781" v="328" actId="207"/>
          <ac:spMkLst>
            <pc:docMk/>
            <pc:sldMk cId="2226103853" sldId="674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226103853" sldId="674"/>
            <ac:spMk id="4" creationId="{A54FB5CA-7127-491A-BC3C-165EC8738CB0}"/>
          </ac:spMkLst>
        </pc:spChg>
        <pc:spChg chg="mod">
          <ac:chgData name="Cristian Chilipirea" userId="34ab170da5908fc4" providerId="LiveId" clId="{12EDA4A3-40AB-4727-AD3D-0EC352D20837}" dt="2021-10-10T18:21:36.983" v="327" actId="207"/>
          <ac:spMkLst>
            <pc:docMk/>
            <pc:sldMk cId="2226103853" sldId="674"/>
            <ac:spMk id="8" creationId="{52B384D2-5ACA-48CF-B837-768810BCC591}"/>
          </ac:spMkLst>
        </pc:spChg>
        <pc:spChg chg="mod">
          <ac:chgData name="Cristian Chilipirea" userId="34ab170da5908fc4" providerId="LiveId" clId="{12EDA4A3-40AB-4727-AD3D-0EC352D20837}" dt="2021-10-10T18:21:36.983" v="327" actId="207"/>
          <ac:spMkLst>
            <pc:docMk/>
            <pc:sldMk cId="2226103853" sldId="674"/>
            <ac:spMk id="9" creationId="{2961AB40-A149-403F-B7A7-878777C53B03}"/>
          </ac:spMkLst>
        </pc:spChg>
        <pc:spChg chg="mod">
          <ac:chgData name="Cristian Chilipirea" userId="34ab170da5908fc4" providerId="LiveId" clId="{12EDA4A3-40AB-4727-AD3D-0EC352D20837}" dt="2021-10-10T18:21:36.983" v="327" actId="207"/>
          <ac:spMkLst>
            <pc:docMk/>
            <pc:sldMk cId="2226103853" sldId="674"/>
            <ac:spMk id="10" creationId="{E5861E7C-F294-4E1A-8ECC-2F574D690145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26103853" sldId="674"/>
            <ac:spMk id="16" creationId="{88E0CE42-C1AE-45BD-9D8D-E5AA5BD404F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773405892" sldId="675"/>
        </pc:sldMkLst>
        <pc:spChg chg="mod">
          <ac:chgData name="Cristian Chilipirea" userId="34ab170da5908fc4" providerId="LiveId" clId="{12EDA4A3-40AB-4727-AD3D-0EC352D20837}" dt="2021-10-10T17:44:14.705" v="20" actId="207"/>
          <ac:spMkLst>
            <pc:docMk/>
            <pc:sldMk cId="3773405892" sldId="675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773405892" sldId="675"/>
            <ac:spMk id="4" creationId="{A54FB5CA-7127-491A-BC3C-165EC8738CB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73405892" sldId="675"/>
            <ac:spMk id="5" creationId="{428F9A49-77E5-4E72-8EFD-4F95DFBD9868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37309573" sldId="676"/>
        </pc:sldMkLst>
        <pc:spChg chg="mod">
          <ac:chgData name="Cristian Chilipirea" userId="34ab170da5908fc4" providerId="LiveId" clId="{12EDA4A3-40AB-4727-AD3D-0EC352D20837}" dt="2021-10-10T17:44:24.733" v="21" actId="207"/>
          <ac:spMkLst>
            <pc:docMk/>
            <pc:sldMk cId="1837309573" sldId="676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37309573" sldId="676"/>
            <ac:spMk id="4" creationId="{A54FB5CA-7127-491A-BC3C-165EC8738CB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37309573" sldId="676"/>
            <ac:spMk id="5" creationId="{FFC3AF77-14A8-48E8-8E05-3BB75F66BFAD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407507637" sldId="677"/>
        </pc:sldMkLst>
      </pc:sldChg>
      <pc:sldChg chg="addSp delSp modSp add mod">
        <pc:chgData name="Cristian Chilipirea" userId="34ab170da5908fc4" providerId="LiveId" clId="{12EDA4A3-40AB-4727-AD3D-0EC352D20837}" dt="2021-10-10T18:05:05.030" v="231" actId="120"/>
        <pc:sldMkLst>
          <pc:docMk/>
          <pc:sldMk cId="4127839880" sldId="67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27839880" sldId="677"/>
            <ac:spMk id="4" creationId="{E0164817-14F5-43E6-8DC3-9C27AFA8AFF2}"/>
          </ac:spMkLst>
        </pc:spChg>
        <pc:spChg chg="add mod">
          <ac:chgData name="Cristian Chilipirea" userId="34ab170da5908fc4" providerId="LiveId" clId="{12EDA4A3-40AB-4727-AD3D-0EC352D20837}" dt="2021-10-10T18:05:05.030" v="231" actId="120"/>
          <ac:spMkLst>
            <pc:docMk/>
            <pc:sldMk cId="4127839880" sldId="677"/>
            <ac:spMk id="5" creationId="{7B4FCE25-2604-469F-9E2E-809F3AC4B74B}"/>
          </ac:spMkLst>
        </pc:spChg>
      </pc:sldChg>
      <pc:sldChg chg="addSp delSp modSp add mod">
        <pc:chgData name="Cristian Chilipirea" userId="34ab170da5908fc4" providerId="LiveId" clId="{12EDA4A3-40AB-4727-AD3D-0EC352D20837}" dt="2021-10-10T18:05:10.699" v="232" actId="120"/>
        <pc:sldMkLst>
          <pc:docMk/>
          <pc:sldMk cId="861391524" sldId="678"/>
        </pc:sldMkLst>
        <pc:spChg chg="add mod">
          <ac:chgData name="Cristian Chilipirea" userId="34ab170da5908fc4" providerId="LiveId" clId="{12EDA4A3-40AB-4727-AD3D-0EC352D20837}" dt="2021-10-10T18:05:10.699" v="232" actId="120"/>
          <ac:spMkLst>
            <pc:docMk/>
            <pc:sldMk cId="861391524" sldId="678"/>
            <ac:spMk id="2" creationId="{43FB5C88-659E-4130-AC31-2A6356437025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61391524" sldId="678"/>
            <ac:spMk id="4" creationId="{D290445A-1A79-4E13-9B93-F318D0337FAD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446967185" sldId="678"/>
        </pc:sldMkLst>
      </pc:sldChg>
      <pc:sldChg chg="addSp delSp modSp add mod">
        <pc:chgData name="Cristian Chilipirea" userId="34ab170da5908fc4" providerId="LiveId" clId="{12EDA4A3-40AB-4727-AD3D-0EC352D20837}" dt="2021-10-10T18:05:15.548" v="233" actId="120"/>
        <pc:sldMkLst>
          <pc:docMk/>
          <pc:sldMk cId="1922949125" sldId="679"/>
        </pc:sldMkLst>
        <pc:spChg chg="add mod">
          <ac:chgData name="Cristian Chilipirea" userId="34ab170da5908fc4" providerId="LiveId" clId="{12EDA4A3-40AB-4727-AD3D-0EC352D20837}" dt="2021-10-10T18:05:15.548" v="233" actId="120"/>
          <ac:spMkLst>
            <pc:docMk/>
            <pc:sldMk cId="1922949125" sldId="679"/>
            <ac:spMk id="2" creationId="{1643AA1B-64E7-4C9F-B12B-6263AEF0E05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22949125" sldId="679"/>
            <ac:spMk id="4" creationId="{77EB2A87-DC11-4C94-BAD4-1942AC171AE7}"/>
          </ac:spMkLst>
        </pc:spChg>
      </pc:sldChg>
      <pc:sldChg chg="addSp delSp modSp add mod">
        <pc:chgData name="Cristian Chilipirea" userId="34ab170da5908fc4" providerId="LiveId" clId="{12EDA4A3-40AB-4727-AD3D-0EC352D20837}" dt="2021-10-10T18:05:18.600" v="234" actId="120"/>
        <pc:sldMkLst>
          <pc:docMk/>
          <pc:sldMk cId="3212079816" sldId="680"/>
        </pc:sldMkLst>
        <pc:spChg chg="add mod">
          <ac:chgData name="Cristian Chilipirea" userId="34ab170da5908fc4" providerId="LiveId" clId="{12EDA4A3-40AB-4727-AD3D-0EC352D20837}" dt="2021-10-10T18:05:18.600" v="234" actId="120"/>
          <ac:spMkLst>
            <pc:docMk/>
            <pc:sldMk cId="3212079816" sldId="680"/>
            <ac:spMk id="2" creationId="{8B2B60FF-DEA6-41BE-BEBD-38755E222B0A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12079816" sldId="680"/>
            <ac:spMk id="4" creationId="{019D2974-6480-4213-B0A1-C85EBF1236E6}"/>
          </ac:spMkLst>
        </pc:spChg>
      </pc:sldChg>
      <pc:sldChg chg="addSp delSp modSp add mod">
        <pc:chgData name="Cristian Chilipirea" userId="34ab170da5908fc4" providerId="LiveId" clId="{12EDA4A3-40AB-4727-AD3D-0EC352D20837}" dt="2021-10-10T18:05:21.790" v="235" actId="120"/>
        <pc:sldMkLst>
          <pc:docMk/>
          <pc:sldMk cId="2732789114" sldId="681"/>
        </pc:sldMkLst>
        <pc:spChg chg="add mod">
          <ac:chgData name="Cristian Chilipirea" userId="34ab170da5908fc4" providerId="LiveId" clId="{12EDA4A3-40AB-4727-AD3D-0EC352D20837}" dt="2021-10-10T18:05:21.790" v="235" actId="120"/>
          <ac:spMkLst>
            <pc:docMk/>
            <pc:sldMk cId="2732789114" sldId="681"/>
            <ac:spMk id="2" creationId="{B8891A8F-B688-4D0A-A3A2-978DED04C31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732789114" sldId="681"/>
            <ac:spMk id="4" creationId="{FABF918D-59F2-4B79-A5D8-1567E0B3A84E}"/>
          </ac:spMkLst>
        </pc:spChg>
      </pc:sldChg>
      <pc:sldChg chg="addSp delSp modSp add mod">
        <pc:chgData name="Cristian Chilipirea" userId="34ab170da5908fc4" providerId="LiveId" clId="{12EDA4A3-40AB-4727-AD3D-0EC352D20837}" dt="2021-10-10T18:05:24.725" v="236" actId="120"/>
        <pc:sldMkLst>
          <pc:docMk/>
          <pc:sldMk cId="1676512754" sldId="682"/>
        </pc:sldMkLst>
        <pc:spChg chg="add mod">
          <ac:chgData name="Cristian Chilipirea" userId="34ab170da5908fc4" providerId="LiveId" clId="{12EDA4A3-40AB-4727-AD3D-0EC352D20837}" dt="2021-10-10T18:05:24.725" v="236" actId="120"/>
          <ac:spMkLst>
            <pc:docMk/>
            <pc:sldMk cId="1676512754" sldId="682"/>
            <ac:spMk id="4" creationId="{A2C3BEAA-5199-4985-B3A6-EA4E47F88348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76512754" sldId="682"/>
            <ac:spMk id="5" creationId="{8D597DF8-BD9D-44D1-B945-15226D9E5709}"/>
          </ac:spMkLst>
        </pc:spChg>
      </pc:sldChg>
      <pc:sldChg chg="addSp delSp modSp add mod">
        <pc:chgData name="Cristian Chilipirea" userId="34ab170da5908fc4" providerId="LiveId" clId="{12EDA4A3-40AB-4727-AD3D-0EC352D20837}" dt="2021-10-10T18:05:29.190" v="237" actId="120"/>
        <pc:sldMkLst>
          <pc:docMk/>
          <pc:sldMk cId="420368841" sldId="683"/>
        </pc:sldMkLst>
        <pc:spChg chg="add mod">
          <ac:chgData name="Cristian Chilipirea" userId="34ab170da5908fc4" providerId="LiveId" clId="{12EDA4A3-40AB-4727-AD3D-0EC352D20837}" dt="2021-10-10T18:05:29.190" v="237" actId="120"/>
          <ac:spMkLst>
            <pc:docMk/>
            <pc:sldMk cId="420368841" sldId="683"/>
            <ac:spMk id="2" creationId="{5AF09113-1450-4481-8A5D-B41EED82D698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0368841" sldId="683"/>
            <ac:spMk id="4" creationId="{2368D26B-5C9B-434C-85B8-7D282F74DF34}"/>
          </ac:spMkLst>
        </pc:spChg>
      </pc:sldChg>
      <pc:sldChg chg="addSp delSp modSp add mod">
        <pc:chgData name="Cristian Chilipirea" userId="34ab170da5908fc4" providerId="LiveId" clId="{12EDA4A3-40AB-4727-AD3D-0EC352D20837}" dt="2021-10-10T18:05:32.322" v="238" actId="120"/>
        <pc:sldMkLst>
          <pc:docMk/>
          <pc:sldMk cId="3882920234" sldId="684"/>
        </pc:sldMkLst>
        <pc:spChg chg="add mod">
          <ac:chgData name="Cristian Chilipirea" userId="34ab170da5908fc4" providerId="LiveId" clId="{12EDA4A3-40AB-4727-AD3D-0EC352D20837}" dt="2021-10-10T18:05:32.322" v="238" actId="120"/>
          <ac:spMkLst>
            <pc:docMk/>
            <pc:sldMk cId="3882920234" sldId="684"/>
            <ac:spMk id="2" creationId="{6A520B37-7685-4BF0-899C-59847DB0BF0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82920234" sldId="684"/>
            <ac:spMk id="4" creationId="{FD57119B-752A-4AE5-BFDB-CEB8389407C3}"/>
          </ac:spMkLst>
        </pc:spChg>
      </pc:sldChg>
      <pc:sldChg chg="addSp delSp modSp add mod">
        <pc:chgData name="Cristian Chilipirea" userId="34ab170da5908fc4" providerId="LiveId" clId="{12EDA4A3-40AB-4727-AD3D-0EC352D20837}" dt="2021-10-10T18:05:35.521" v="239" actId="120"/>
        <pc:sldMkLst>
          <pc:docMk/>
          <pc:sldMk cId="2160171266" sldId="685"/>
        </pc:sldMkLst>
        <pc:spChg chg="add mod">
          <ac:chgData name="Cristian Chilipirea" userId="34ab170da5908fc4" providerId="LiveId" clId="{12EDA4A3-40AB-4727-AD3D-0EC352D20837}" dt="2021-10-10T18:05:35.521" v="239" actId="120"/>
          <ac:spMkLst>
            <pc:docMk/>
            <pc:sldMk cId="2160171266" sldId="685"/>
            <ac:spMk id="2" creationId="{52EADBE1-0EF1-4C25-8540-DDDBBEB8679A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60171266" sldId="685"/>
            <ac:spMk id="4" creationId="{2E85204F-8808-4BD5-8228-5642FC61DC8B}"/>
          </ac:spMkLst>
        </pc:spChg>
      </pc:sldChg>
      <pc:sldChg chg="addSp delSp modSp add mod">
        <pc:chgData name="Cristian Chilipirea" userId="34ab170da5908fc4" providerId="LiveId" clId="{12EDA4A3-40AB-4727-AD3D-0EC352D20837}" dt="2021-10-10T18:05:41.116" v="240" actId="120"/>
        <pc:sldMkLst>
          <pc:docMk/>
          <pc:sldMk cId="1784788108" sldId="686"/>
        </pc:sldMkLst>
        <pc:spChg chg="add mod">
          <ac:chgData name="Cristian Chilipirea" userId="34ab170da5908fc4" providerId="LiveId" clId="{12EDA4A3-40AB-4727-AD3D-0EC352D20837}" dt="2021-10-10T18:05:41.116" v="240" actId="120"/>
          <ac:spMkLst>
            <pc:docMk/>
            <pc:sldMk cId="1784788108" sldId="686"/>
            <ac:spMk id="4" creationId="{D704A5D6-C34F-4708-B1AF-C368267EFF52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84788108" sldId="686"/>
            <ac:spMk id="5" creationId="{49584CD8-879C-43B7-82F0-B0CBC25258E8}"/>
          </ac:spMkLst>
        </pc:spChg>
      </pc:sldChg>
      <pc:sldChg chg="addSp delSp modSp add mod">
        <pc:chgData name="Cristian Chilipirea" userId="34ab170da5908fc4" providerId="LiveId" clId="{12EDA4A3-40AB-4727-AD3D-0EC352D20837}" dt="2021-10-10T18:05:44.495" v="241" actId="120"/>
        <pc:sldMkLst>
          <pc:docMk/>
          <pc:sldMk cId="2028614115" sldId="687"/>
        </pc:sldMkLst>
        <pc:spChg chg="add mod">
          <ac:chgData name="Cristian Chilipirea" userId="34ab170da5908fc4" providerId="LiveId" clId="{12EDA4A3-40AB-4727-AD3D-0EC352D20837}" dt="2021-10-10T18:05:44.495" v="241" actId="120"/>
          <ac:spMkLst>
            <pc:docMk/>
            <pc:sldMk cId="2028614115" sldId="687"/>
            <ac:spMk id="2" creationId="{25312166-6F8E-4AAF-AE0B-D3B7530EAFF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028614115" sldId="687"/>
            <ac:spMk id="4" creationId="{7095A13B-3EB3-41E9-9603-6D2B16801A0B}"/>
          </ac:spMkLst>
        </pc:spChg>
      </pc:sldChg>
      <pc:sldChg chg="addSp delSp modSp add mod">
        <pc:chgData name="Cristian Chilipirea" userId="34ab170da5908fc4" providerId="LiveId" clId="{12EDA4A3-40AB-4727-AD3D-0EC352D20837}" dt="2021-10-10T18:05:47.284" v="242" actId="120"/>
        <pc:sldMkLst>
          <pc:docMk/>
          <pc:sldMk cId="3833256993" sldId="688"/>
        </pc:sldMkLst>
        <pc:spChg chg="add mod">
          <ac:chgData name="Cristian Chilipirea" userId="34ab170da5908fc4" providerId="LiveId" clId="{12EDA4A3-40AB-4727-AD3D-0EC352D20837}" dt="2021-10-10T18:05:47.284" v="242" actId="120"/>
          <ac:spMkLst>
            <pc:docMk/>
            <pc:sldMk cId="3833256993" sldId="688"/>
            <ac:spMk id="2" creationId="{9C6E1876-F2FE-4F66-A15C-13DAC39F115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33256993" sldId="688"/>
            <ac:spMk id="4" creationId="{A79D581A-1B93-4955-BB77-D4604FEE19CF}"/>
          </ac:spMkLst>
        </pc:spChg>
      </pc:sldChg>
      <pc:sldChg chg="addSp delSp modSp add mod">
        <pc:chgData name="Cristian Chilipirea" userId="34ab170da5908fc4" providerId="LiveId" clId="{12EDA4A3-40AB-4727-AD3D-0EC352D20837}" dt="2021-10-10T18:05:50.952" v="243" actId="120"/>
        <pc:sldMkLst>
          <pc:docMk/>
          <pc:sldMk cId="540864112" sldId="689"/>
        </pc:sldMkLst>
        <pc:spChg chg="add mod">
          <ac:chgData name="Cristian Chilipirea" userId="34ab170da5908fc4" providerId="LiveId" clId="{12EDA4A3-40AB-4727-AD3D-0EC352D20837}" dt="2021-10-10T18:05:50.952" v="243" actId="120"/>
          <ac:spMkLst>
            <pc:docMk/>
            <pc:sldMk cId="540864112" sldId="689"/>
            <ac:spMk id="2" creationId="{EB359C77-B8D1-40A2-995C-97A41951C474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40864112" sldId="689"/>
            <ac:spMk id="4" creationId="{BD511EA1-ACFC-4EF4-86EC-2CF02CAC032E}"/>
          </ac:spMkLst>
        </pc:spChg>
      </pc:sldChg>
      <pc:sldChg chg="addSp delSp modSp add mod">
        <pc:chgData name="Cristian Chilipirea" userId="34ab170da5908fc4" providerId="LiveId" clId="{12EDA4A3-40AB-4727-AD3D-0EC352D20837}" dt="2021-10-10T18:05:53.682" v="244" actId="120"/>
        <pc:sldMkLst>
          <pc:docMk/>
          <pc:sldMk cId="445149107" sldId="690"/>
        </pc:sldMkLst>
        <pc:spChg chg="add mod">
          <ac:chgData name="Cristian Chilipirea" userId="34ab170da5908fc4" providerId="LiveId" clId="{12EDA4A3-40AB-4727-AD3D-0EC352D20837}" dt="2021-10-10T18:05:53.682" v="244" actId="120"/>
          <ac:spMkLst>
            <pc:docMk/>
            <pc:sldMk cId="445149107" sldId="690"/>
            <ac:spMk id="2" creationId="{5E689880-377D-4C6C-B7D0-A3215CADC594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45149107" sldId="690"/>
            <ac:spMk id="4" creationId="{901DC60C-93B1-42C6-BA4B-5E3B718DFA12}"/>
          </ac:spMkLst>
        </pc:spChg>
      </pc:sldChg>
      <pc:sldChg chg="addSp delSp modSp add mod">
        <pc:chgData name="Cristian Chilipirea" userId="34ab170da5908fc4" providerId="LiveId" clId="{12EDA4A3-40AB-4727-AD3D-0EC352D20837}" dt="2021-10-10T18:06:02.340" v="246" actId="120"/>
        <pc:sldMkLst>
          <pc:docMk/>
          <pc:sldMk cId="838004486" sldId="691"/>
        </pc:sldMkLst>
        <pc:spChg chg="add mod">
          <ac:chgData name="Cristian Chilipirea" userId="34ab170da5908fc4" providerId="LiveId" clId="{12EDA4A3-40AB-4727-AD3D-0EC352D20837}" dt="2021-10-10T18:06:02.340" v="246" actId="120"/>
          <ac:spMkLst>
            <pc:docMk/>
            <pc:sldMk cId="838004486" sldId="691"/>
            <ac:spMk id="2" creationId="{117467F7-475E-48B1-B893-527D8F4CA8FB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38004486" sldId="691"/>
            <ac:spMk id="4" creationId="{955DDE95-6CFE-4DAE-9356-95B368712E59}"/>
          </ac:spMkLst>
        </pc:spChg>
      </pc:sldChg>
      <pc:sldChg chg="addSp delSp modSp add mod">
        <pc:chgData name="Cristian Chilipirea" userId="34ab170da5908fc4" providerId="LiveId" clId="{12EDA4A3-40AB-4727-AD3D-0EC352D20837}" dt="2021-10-10T18:09:08.092" v="270" actId="120"/>
        <pc:sldMkLst>
          <pc:docMk/>
          <pc:sldMk cId="2698340280" sldId="69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98340280" sldId="692"/>
            <ac:spMk id="4" creationId="{A7170B57-875F-41EC-BEF3-C3DAD73993D8}"/>
          </ac:spMkLst>
        </pc:spChg>
        <pc:spChg chg="add mod">
          <ac:chgData name="Cristian Chilipirea" userId="34ab170da5908fc4" providerId="LiveId" clId="{12EDA4A3-40AB-4727-AD3D-0EC352D20837}" dt="2021-10-10T18:09:08.092" v="270" actId="120"/>
          <ac:spMkLst>
            <pc:docMk/>
            <pc:sldMk cId="2698340280" sldId="692"/>
            <ac:spMk id="5" creationId="{636F891E-06F7-4051-AB9B-E00EBD06BA7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87700765" sldId="69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7700765" sldId="693"/>
            <ac:spMk id="4" creationId="{F89929C5-1837-4A23-B90F-3F5701596D4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87700765" sldId="693"/>
            <ac:spMk id="5" creationId="{0EB9731B-E156-4D8E-A80A-91121EA8395A}"/>
          </ac:spMkLst>
        </pc:spChg>
      </pc:sldChg>
      <pc:sldChg chg="addSp delSp modSp add mod">
        <pc:chgData name="Cristian Chilipirea" userId="34ab170da5908fc4" providerId="LiveId" clId="{12EDA4A3-40AB-4727-AD3D-0EC352D20837}" dt="2021-10-10T18:06:19.988" v="251" actId="120"/>
        <pc:sldMkLst>
          <pc:docMk/>
          <pc:sldMk cId="3154672191" sldId="69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54672191" sldId="694"/>
            <ac:spMk id="4" creationId="{D34F3D27-A8E0-4051-879B-DBCEBE3B9F33}"/>
          </ac:spMkLst>
        </pc:spChg>
        <pc:spChg chg="add mod">
          <ac:chgData name="Cristian Chilipirea" userId="34ab170da5908fc4" providerId="LiveId" clId="{12EDA4A3-40AB-4727-AD3D-0EC352D20837}" dt="2021-10-10T18:06:19.988" v="251" actId="120"/>
          <ac:spMkLst>
            <pc:docMk/>
            <pc:sldMk cId="3154672191" sldId="694"/>
            <ac:spMk id="5" creationId="{A69ECF77-FE90-4E41-AB44-3867C227A68E}"/>
          </ac:spMkLst>
        </pc:spChg>
      </pc:sldChg>
      <pc:sldChg chg="addSp delSp modSp add mod">
        <pc:chgData name="Cristian Chilipirea" userId="34ab170da5908fc4" providerId="LiveId" clId="{12EDA4A3-40AB-4727-AD3D-0EC352D20837}" dt="2021-10-10T18:19:20.391" v="322" actId="120"/>
        <pc:sldMkLst>
          <pc:docMk/>
          <pc:sldMk cId="3641405071" sldId="69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41405071" sldId="695"/>
            <ac:spMk id="4" creationId="{BCD0875C-98F8-470C-B5FB-46FC07D29677}"/>
          </ac:spMkLst>
        </pc:spChg>
        <pc:spChg chg="add mod">
          <ac:chgData name="Cristian Chilipirea" userId="34ab170da5908fc4" providerId="LiveId" clId="{12EDA4A3-40AB-4727-AD3D-0EC352D20837}" dt="2021-10-10T18:19:20.391" v="322" actId="120"/>
          <ac:spMkLst>
            <pc:docMk/>
            <pc:sldMk cId="3641405071" sldId="695"/>
            <ac:spMk id="5" creationId="{966D88E7-0F97-4F2C-828A-AC1CF6158E8C}"/>
          </ac:spMkLst>
        </pc:spChg>
      </pc:sldChg>
      <pc:sldChg chg="addSp delSp modSp add mod">
        <pc:chgData name="Cristian Chilipirea" userId="34ab170da5908fc4" providerId="LiveId" clId="{12EDA4A3-40AB-4727-AD3D-0EC352D20837}" dt="2021-10-10T18:05:00.566" v="230" actId="120"/>
        <pc:sldMkLst>
          <pc:docMk/>
          <pc:sldMk cId="138811220" sldId="696"/>
        </pc:sldMkLst>
        <pc:spChg chg="add mod">
          <ac:chgData name="Cristian Chilipirea" userId="34ab170da5908fc4" providerId="LiveId" clId="{12EDA4A3-40AB-4727-AD3D-0EC352D20837}" dt="2021-10-10T18:05:00.566" v="230" actId="120"/>
          <ac:spMkLst>
            <pc:docMk/>
            <pc:sldMk cId="138811220" sldId="696"/>
            <ac:spMk id="3" creationId="{B0420D9D-DFC9-4655-8076-24ABA1971DC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8811220" sldId="696"/>
            <ac:spMk id="4" creationId="{7FF9E2BF-D793-46BB-A458-6FEE98CE6550}"/>
          </ac:spMkLst>
        </pc:spChg>
      </pc:sldChg>
      <pc:sldChg chg="addSp delSp modSp add mod">
        <pc:chgData name="Cristian Chilipirea" userId="34ab170da5908fc4" providerId="LiveId" clId="{12EDA4A3-40AB-4727-AD3D-0EC352D20837}" dt="2021-10-10T17:59:36.254" v="176" actId="120"/>
        <pc:sldMkLst>
          <pc:docMk/>
          <pc:sldMk cId="1429318266" sldId="69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429318266" sldId="697"/>
            <ac:spMk id="4" creationId="{816D87E7-D6A1-4D75-ACC6-F1BC7A50CA84}"/>
          </ac:spMkLst>
        </pc:spChg>
        <pc:spChg chg="add mod">
          <ac:chgData name="Cristian Chilipirea" userId="34ab170da5908fc4" providerId="LiveId" clId="{12EDA4A3-40AB-4727-AD3D-0EC352D20837}" dt="2021-10-10T17:59:36.254" v="176" actId="120"/>
          <ac:spMkLst>
            <pc:docMk/>
            <pc:sldMk cId="1429318266" sldId="697"/>
            <ac:spMk id="6" creationId="{4F935CA2-89B5-4F13-BCDA-CAC84C932AB2}"/>
          </ac:spMkLst>
        </pc:spChg>
      </pc:sldChg>
      <pc:sldChg chg="addSp delSp modSp add mod">
        <pc:chgData name="Cristian Chilipirea" userId="34ab170da5908fc4" providerId="LiveId" clId="{12EDA4A3-40AB-4727-AD3D-0EC352D20837}" dt="2021-10-10T17:59:50.273" v="177" actId="120"/>
        <pc:sldMkLst>
          <pc:docMk/>
          <pc:sldMk cId="656273675" sldId="69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56273675" sldId="698"/>
            <ac:spMk id="4" creationId="{C10AD6D8-1CBD-4ED6-9E69-BDF97BC92067}"/>
          </ac:spMkLst>
        </pc:spChg>
        <pc:spChg chg="add mod">
          <ac:chgData name="Cristian Chilipirea" userId="34ab170da5908fc4" providerId="LiveId" clId="{12EDA4A3-40AB-4727-AD3D-0EC352D20837}" dt="2021-10-10T17:59:50.273" v="177" actId="120"/>
          <ac:spMkLst>
            <pc:docMk/>
            <pc:sldMk cId="656273675" sldId="698"/>
            <ac:spMk id="6" creationId="{FAF55077-B7F2-4C3E-81AA-76DC755064BD}"/>
          </ac:spMkLst>
        </pc:spChg>
      </pc:sldChg>
      <pc:sldChg chg="addSp delSp modSp add mod">
        <pc:chgData name="Cristian Chilipirea" userId="34ab170da5908fc4" providerId="LiveId" clId="{12EDA4A3-40AB-4727-AD3D-0EC352D20837}" dt="2021-10-10T17:59:55.824" v="178" actId="120"/>
        <pc:sldMkLst>
          <pc:docMk/>
          <pc:sldMk cId="3053016918" sldId="69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53016918" sldId="699"/>
            <ac:spMk id="4" creationId="{79C578BB-8997-49CD-8D40-9A533495DE82}"/>
          </ac:spMkLst>
        </pc:spChg>
        <pc:spChg chg="add mod">
          <ac:chgData name="Cristian Chilipirea" userId="34ab170da5908fc4" providerId="LiveId" clId="{12EDA4A3-40AB-4727-AD3D-0EC352D20837}" dt="2021-10-10T17:59:55.824" v="178" actId="120"/>
          <ac:spMkLst>
            <pc:docMk/>
            <pc:sldMk cId="3053016918" sldId="699"/>
            <ac:spMk id="8" creationId="{60455A9B-08BB-4F1D-A1C3-F103331332CC}"/>
          </ac:spMkLst>
        </pc:spChg>
      </pc:sldChg>
      <pc:sldChg chg="addSp delSp modSp add mod">
        <pc:chgData name="Cristian Chilipirea" userId="34ab170da5908fc4" providerId="LiveId" clId="{12EDA4A3-40AB-4727-AD3D-0EC352D20837}" dt="2021-10-10T18:00:02" v="179" actId="120"/>
        <pc:sldMkLst>
          <pc:docMk/>
          <pc:sldMk cId="4067465942" sldId="70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067465942" sldId="700"/>
            <ac:spMk id="4" creationId="{47DE6379-B977-4441-9A38-CD6FE9CE5E79}"/>
          </ac:spMkLst>
        </pc:spChg>
        <pc:spChg chg="add mod">
          <ac:chgData name="Cristian Chilipirea" userId="34ab170da5908fc4" providerId="LiveId" clId="{12EDA4A3-40AB-4727-AD3D-0EC352D20837}" dt="2021-10-10T18:00:02" v="179" actId="120"/>
          <ac:spMkLst>
            <pc:docMk/>
            <pc:sldMk cId="4067465942" sldId="700"/>
            <ac:spMk id="7" creationId="{E6C1944F-A7C9-4E16-BD77-C4DCB80B8137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384152082" sldId="70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84152082" sldId="701"/>
            <ac:spMk id="4" creationId="{405A2CAE-54A5-49E3-8CD5-63735D2F862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384152082" sldId="701"/>
            <ac:spMk id="5" creationId="{02C5794F-E8D7-4700-AF2B-DE9AF9F8EE8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79699204" sldId="70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79699204" sldId="702"/>
            <ac:spMk id="4" creationId="{6A5E0712-C639-417D-9106-1ABB3AC2D436}"/>
          </ac:spMkLst>
        </pc:spChg>
        <pc:spChg chg="mod">
          <ac:chgData name="Cristian Chilipirea" userId="34ab170da5908fc4" providerId="LiveId" clId="{12EDA4A3-40AB-4727-AD3D-0EC352D20837}" dt="2021-10-10T17:52:40.282" v="97" actId="20577"/>
          <ac:spMkLst>
            <pc:docMk/>
            <pc:sldMk cId="1879699204" sldId="702"/>
            <ac:spMk id="20" creationId="{C627E1D7-26E4-41FE-9847-C9C54551E93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79699204" sldId="702"/>
            <ac:spMk id="21" creationId="{F91845BF-4179-47F7-B880-72BA4FDBD04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58192844" sldId="70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58192844" sldId="703"/>
            <ac:spMk id="2" creationId="{777EE55E-3F21-4427-A2DC-6607C584F44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58192844" sldId="703"/>
            <ac:spMk id="15" creationId="{9C38D930-B02F-4F94-892D-A9589CDA3ED2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513689986" sldId="704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513689986" sldId="704"/>
            <ac:spMk id="2" creationId="{CA9FBE91-8502-4383-882C-F2310FABF88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13689986" sldId="704"/>
            <ac:spMk id="3" creationId="{EFADFAE8-DD3E-421D-A584-E1DC1A6E51A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452648713" sldId="705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452648713" sldId="705"/>
            <ac:spMk id="3" creationId="{292042D9-0D91-482F-8075-14821311CDC6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452648713" sldId="705"/>
            <ac:spMk id="5" creationId="{DBD1D62B-5D97-49C8-A213-B50183F7783F}"/>
          </ac:spMkLst>
        </pc:spChg>
      </pc:sldChg>
      <pc:sldChg chg="addSp delSp modSp add mod">
        <pc:chgData name="Cristian Chilipirea" userId="34ab170da5908fc4" providerId="LiveId" clId="{12EDA4A3-40AB-4727-AD3D-0EC352D20837}" dt="2021-10-10T18:09:13.054" v="271" actId="120"/>
        <pc:sldMkLst>
          <pc:docMk/>
          <pc:sldMk cId="2576236563" sldId="706"/>
        </pc:sldMkLst>
        <pc:spChg chg="add mod">
          <ac:chgData name="Cristian Chilipirea" userId="34ab170da5908fc4" providerId="LiveId" clId="{12EDA4A3-40AB-4727-AD3D-0EC352D20837}" dt="2021-10-10T18:09:13.054" v="271" actId="120"/>
          <ac:spMkLst>
            <pc:docMk/>
            <pc:sldMk cId="2576236563" sldId="706"/>
            <ac:spMk id="3" creationId="{61AFCD26-CBC7-4B34-877C-DBA026BFFF2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76236563" sldId="706"/>
            <ac:spMk id="5" creationId="{228DE4B2-0BC2-4F1D-8BE4-32A341D53712}"/>
          </ac:spMkLst>
        </pc:spChg>
      </pc:sldChg>
      <pc:sldChg chg="addSp delSp modSp add mod">
        <pc:chgData name="Cristian Chilipirea" userId="34ab170da5908fc4" providerId="LiveId" clId="{12EDA4A3-40AB-4727-AD3D-0EC352D20837}" dt="2021-10-10T18:17:39.042" v="320" actId="120"/>
        <pc:sldMkLst>
          <pc:docMk/>
          <pc:sldMk cId="1356619700" sldId="707"/>
        </pc:sldMkLst>
        <pc:spChg chg="add mod">
          <ac:chgData name="Cristian Chilipirea" userId="34ab170da5908fc4" providerId="LiveId" clId="{12EDA4A3-40AB-4727-AD3D-0EC352D20837}" dt="2021-10-10T18:17:39.042" v="320" actId="120"/>
          <ac:spMkLst>
            <pc:docMk/>
            <pc:sldMk cId="1356619700" sldId="707"/>
            <ac:spMk id="3" creationId="{49D92A2A-7102-462A-9C2E-08AEE906B7A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56619700" sldId="707"/>
            <ac:spMk id="4" creationId="{22E07AB2-BDB5-4CDF-9F79-AE8E7FB0BDE0}"/>
          </ac:spMkLst>
        </pc:spChg>
      </pc:sldChg>
      <pc:sldChg chg="modSp new mod">
        <pc:chgData name="Cristian Chilipirea" userId="34ab170da5908fc4" providerId="LiveId" clId="{12EDA4A3-40AB-4727-AD3D-0EC352D20837}" dt="2021-10-10T18:20:31.558" v="326"/>
        <pc:sldMkLst>
          <pc:docMk/>
          <pc:sldMk cId="1955360437" sldId="708"/>
        </pc:sldMkLst>
        <pc:spChg chg="mod">
          <ac:chgData name="Cristian Chilipirea" userId="34ab170da5908fc4" providerId="LiveId" clId="{12EDA4A3-40AB-4727-AD3D-0EC352D20837}" dt="2021-10-10T18:20:31.558" v="326"/>
          <ac:spMkLst>
            <pc:docMk/>
            <pc:sldMk cId="1955360437" sldId="708"/>
            <ac:spMk id="2" creationId="{4AEA3A14-935B-4E1E-A462-C9B09F1DC80F}"/>
          </ac:spMkLst>
        </pc:spChg>
      </pc:sldChg>
      <pc:sldMasterChg chg="delSldLayout">
        <pc:chgData name="Cristian Chilipirea" userId="34ab170da5908fc4" providerId="LiveId" clId="{12EDA4A3-40AB-4727-AD3D-0EC352D20837}" dt="2021-10-10T17:42:02.436" v="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960883762" sldId="214748370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043992029" sldId="214748370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054270748" sldId="214748370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377775050" sldId="214748370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353627792" sldId="214748370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46062316" sldId="214748370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44082843" sldId="214748370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744064643" sldId="214748371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499026632" sldId="214748371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497772980" sldId="214748371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718704928" sldId="214748371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779108959" sldId="214748371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090426620" sldId="214748371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9776609" sldId="214748371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00857077" sldId="214748371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90222636" sldId="214748371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49513329" sldId="214748371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504382270" sldId="214748372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679180129" sldId="214748372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020560101" sldId="214748372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402013560" sldId="214748372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103024106" sldId="214748372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806689295" sldId="214748372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04593861" sldId="214748372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838456497" sldId="214748372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588492388" sldId="214748372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505986497" sldId="214748372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728311228" sldId="214748373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986466639" sldId="214748373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386238426" sldId="214748373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4066211414" sldId="214748373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035203679" sldId="214748373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005343904" sldId="214748373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640936355" sldId="214748373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23151737" sldId="214748373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94869235" sldId="214748373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60929080" sldId="214748373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608802253" sldId="214748374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41379757" sldId="214748374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472506402" sldId="214748374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095796972" sldId="214748374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634038917" sldId="214748374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33546335" sldId="214748374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5475133" sldId="214748374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957626949" sldId="214748374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857646614" sldId="214748374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834429287" sldId="214748374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94487057" sldId="214748375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752569791" sldId="214748375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839064459" sldId="214748375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848920216" sldId="214748375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503040817" sldId="214748375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908678279" sldId="214748375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831778247" sldId="214748375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53948865" sldId="214748375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844375670" sldId="2147483758"/>
          </pc:sldLayoutMkLst>
        </pc:sldLayoutChg>
      </pc:sldMaster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3DB364E4-FB0A-4A69-BB0B-699D6CC043EE}"/>
    <pc:docChg chg="custSel addSld delSld modSld">
      <pc:chgData name="Cristian Chilipirea" userId="34ab170da5908fc4" providerId="LiveId" clId="{3DB364E4-FB0A-4A69-BB0B-699D6CC043EE}" dt="2021-05-13T18:36:01.716" v="8" actId="47"/>
      <pc:docMkLst>
        <pc:docMk/>
      </pc:docMkLst>
      <pc:sldChg chg="modSp mod">
        <pc:chgData name="Cristian Chilipirea" userId="34ab170da5908fc4" providerId="LiveId" clId="{3DB364E4-FB0A-4A69-BB0B-699D6CC043EE}" dt="2021-05-13T18:34:30.036" v="2" actId="20577"/>
        <pc:sldMkLst>
          <pc:docMk/>
          <pc:sldMk cId="736295071" sldId="256"/>
        </pc:sldMkLst>
        <pc:spChg chg="mod">
          <ac:chgData name="Cristian Chilipirea" userId="34ab170da5908fc4" providerId="LiveId" clId="{3DB364E4-FB0A-4A69-BB0B-699D6CC043EE}" dt="2021-05-13T18:34:30.036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029859804" sldId="486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313866709" sldId="516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2" creationId="{FBC76C6B-7997-4EC7-B319-B62DCC7430D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3" creationId="{F6B6800B-727F-4A5A-8079-8DD9FF4C4BBE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4" creationId="{8375AB95-8977-4497-B095-80A92031BC9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5" creationId="{118FEA47-8EFF-4834-8691-F2A91C5937E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7" creationId="{A98CA981-A9BE-4A67-94E0-051A1C239101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331693985" sldId="517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939410140" sldId="51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2" creationId="{52744604-5C8F-45FE-B86B-89456EFF2DE3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3" creationId="{C460EE76-A3A1-4266-8806-97E4BF550A2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4" creationId="{3976E313-30F6-4EE5-9430-F9C4B3284ED5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5" creationId="{8D0E7FA4-99C2-4016-87E4-1F05B5B85CEB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35045768" sldId="518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113323705" sldId="51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2" creationId="{0860DF50-E6E4-4CF5-B8A5-0664CB49513F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3" creationId="{E08D74B8-F5EE-43FA-A21B-0A98B95287A6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4" creationId="{4CED766D-AC1D-4834-A1E9-B7B2AC2399C6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67374495" sldId="519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696639372" sldId="519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2" creationId="{06E73D0B-6CB2-468A-8AAB-2491BCC44B6C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3" creationId="{5FEB5355-9AEA-4A67-92D5-5860BA9ADFB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4" creationId="{3A14205F-3EBE-41AA-BC09-87382086E4C7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5" creationId="{A8A8EDF9-2781-4F47-B1F2-C87586CA962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7" creationId="{48B55A40-15F4-4422-826D-7D6C6F806F8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61530426" sldId="520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407714202" sldId="520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2" creationId="{80554DA0-B11E-4E11-A842-0BF0CABA3378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3" creationId="{21C899C1-23C4-4F5B-9142-EAE686FFD035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4" creationId="{5AA9CF6E-6F2C-4C6E-9852-A6C31015FE56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762838675" sldId="52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2" creationId="{EDA05EC5-D6E3-4E46-ADCB-E8FD0DF07F21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3" creationId="{D14BDE1E-35D5-4E6E-95EF-37D8BDC0F10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4" creationId="{A04418FD-A391-441B-8330-9672B9BCF0DC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6" creationId="{2F925A98-0018-4966-B43C-CD65C7B65C9B}"/>
          </ac:spMkLst>
        </pc:spChg>
      </pc:sldChg>
      <pc:sldChg chg="addSp delSp modSp add del mod modClrScheme chgLayout">
        <pc:chgData name="Cristian Chilipirea" userId="34ab170da5908fc4" providerId="LiveId" clId="{3DB364E4-FB0A-4A69-BB0B-699D6CC043EE}" dt="2021-05-13T18:35:59.625" v="6" actId="47"/>
        <pc:sldMkLst>
          <pc:docMk/>
          <pc:sldMk cId="3289164242" sldId="52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2" creationId="{3E80225C-54B3-4F9D-8FF4-BEE200551BC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3" creationId="{4637C770-8AAE-4394-8530-7687FD7790A7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4" creationId="{280E311B-8638-4608-9114-A9F2416FBAB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6" creationId="{8E68783E-85D3-4140-B434-94797C08E16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188047853" sldId="522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185700398" sldId="52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2" creationId="{B6E49083-B897-464E-B5F8-7269236C9EA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3" creationId="{2B5D4212-472A-4139-BE78-B28B70B00F11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4" creationId="{F97AED01-1DB4-4BA8-A0AC-2B29B5A964DB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016863662" sldId="525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2" creationId="{60A8CCCE-5835-4039-8BAC-657042FF0EA0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3" creationId="{894E44A8-F038-414E-A72D-5F4F5D51B99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4" creationId="{0C382B2C-29D1-4752-86A0-BC41507B638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5" creationId="{643557A1-090C-4F67-A9E7-C2D9C5860D1A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7" creationId="{80E35C93-12D9-42F1-BBA6-F3F742DF5521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677675760" sldId="52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2" creationId="{388B5C81-D181-4EEB-9A8C-1763768B822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3" creationId="{7C335F9B-DF1D-409A-ADED-DA699AE770E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4" creationId="{0AC7B0C5-A2CA-411D-9F1E-332DD40A5307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911026613" sldId="52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2" creationId="{427A16A9-289E-4D4E-AD01-7470E96F9CC5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3" creationId="{CA67DDAF-26C0-42FE-AC50-2D4ED2EDC49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4" creationId="{AE038D94-1DCF-4992-BFB2-A228B1CC8CA7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5" creationId="{41B9BAB3-D4A8-45C6-8913-EE096CDC6FC3}"/>
          </ac:spMkLst>
        </pc:sp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089148187" sldId="52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89148187" sldId="528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89148187" sldId="528"/>
            <ac:spMk id="3" creationId="{63A417BF-8BB4-4A63-8486-3428A314579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3089148187" sldId="528"/>
            <ac:picMk id="6" creationId="{1A2C52F4-8786-4645-8DFE-9397560991FD}"/>
          </ac:picMkLst>
        </pc:pic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687433805" sldId="52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2" creationId="{B6E49083-B897-464E-B5F8-7269236C9EA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4" creationId="{19E34337-6B56-4471-A6A5-B0663D56586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5" creationId="{BBC4867B-7A21-484E-9D2E-09F9434BA8F9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471677893" sldId="530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2" creationId="{B5EC49EC-F519-48AF-9056-64EF91A74D4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3" creationId="{FCA531A9-4894-4D28-8AA2-0743A4ED223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4" creationId="{FE41FD3A-56BD-4171-946E-5A780B81513E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904335152" sldId="53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2" creationId="{B5EC49EC-F519-48AF-9056-64EF91A74D4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3" creationId="{E1D4A09D-2D97-472E-98D2-232F163E3F7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4" creationId="{BD0C243C-6FE1-4E8C-81A9-2CEC52A1B3CE}"/>
          </ac:spMkLst>
        </pc:sp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4057793430" sldId="53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3" creationId="{4A6744CC-1F48-4C06-B4C0-82B5D3A3D342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5" creationId="{C8A243E8-A2D8-4292-8C69-28E9F536E257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485258778" sldId="533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3" creationId="{0195F5E9-40A3-4E7A-8063-EE473A1B198B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4" creationId="{C2A30DA1-C149-483F-81A1-B6D236C15324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749822289" sldId="53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3" creationId="{142886BE-F6CD-449D-8BC1-93D0F186EEC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4" creationId="{AEDE8EB6-8DB8-45D1-A1D1-35C2B37D4FBC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946766464" sldId="53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3" creationId="{A76EC3F9-9613-4953-A32A-CEA1B81C509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4" creationId="{AE459CC6-231A-4580-8DB8-7A8A39404CF4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90164294" sldId="53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3" creationId="{5A6C29EC-227C-44DC-A762-69E603816F5F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4" creationId="{FE2F998D-1A42-459A-95A0-25E0F6FA7976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66216485" sldId="53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3" creationId="{A4C75586-6A5D-4E92-8046-4B8BAFB6533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4" creationId="{24289C70-442A-4FFD-95BE-B24AFC53390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74895799" sldId="538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216735161" sldId="53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50165789" sldId="54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597888722" sldId="54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732834858" sldId="54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01454113" sldId="54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665559837" sldId="54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085489161" sldId="54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287114451" sldId="54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727235745" sldId="55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685147917" sldId="55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141300715" sldId="55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894358974" sldId="55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849143231" sldId="55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88190047" sldId="55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246085545" sldId="55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967383724" sldId="55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89450587" sldId="56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31046549" sldId="562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362426991" sldId="56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2" creationId="{DF2DCE22-AA25-4C67-9D99-E0667A5CCD7D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3" creationId="{E072632D-B7BD-4CAD-81DB-9C30FDF393F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4" creationId="{286B7DBE-D775-450C-B546-2E4FBBCFE4C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937079708" sldId="563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5:57.641" v="5" actId="47"/>
        <pc:sldMkLst>
          <pc:docMk/>
          <pc:sldMk cId="3092782376" sldId="56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2" creationId="{58720B94-672F-4C0D-BDE1-17933764A4F2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3" creationId="{870D2D75-2B26-44DB-A4C1-E7233F6A4FE7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4" creationId="{2C0B1002-CB9E-4761-A550-62B7842C73DA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6" creationId="{BEBE3337-5E42-44BF-8070-4658667974DF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722996850" sldId="564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11357368" sldId="56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2" creationId="{8F023A56-BFBA-45F9-8C85-935582B32815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3" creationId="{9D291C62-F83C-4204-972A-BBF016B20539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4" creationId="{495F0882-7D61-4658-AA9D-A9218DEE2E6C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6" creationId="{14B7CE9C-40F2-4770-9C30-6671018C141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58760994" sldId="565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6:00.705" v="7" actId="47"/>
        <pc:sldMkLst>
          <pc:docMk/>
          <pc:sldMk cId="1650392775" sldId="56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2" creationId="{D62534A8-3F72-4F0D-A561-4DC8AC6B9D93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3" creationId="{A02C08B7-E646-455F-9E80-8780CC23BC6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4" creationId="{00007CF4-105E-4F76-97A1-980A7137012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6" creationId="{83C15C46-6C82-4B79-B43A-7736C59587C5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000708217" sldId="56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09257181" sldId="567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6:01.716" v="8" actId="47"/>
        <pc:sldMkLst>
          <pc:docMk/>
          <pc:sldMk cId="2170496224" sldId="56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2" creationId="{EF145184-B955-4690-AA62-91AE660C3069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3" creationId="{19EBCA46-4CA4-4BDA-BAA7-B1FC0DCBC17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4" creationId="{9740D943-280B-4076-B1B9-B5DCBD72C881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6" creationId="{83F4D66B-CFB2-4AB1-8398-3FDCDB04CA6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15103818" sldId="568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253377108" sldId="56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2" creationId="{EED0DD8D-79D9-4866-80CB-27B46ADC695A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3" creationId="{55CAEBFC-3DE3-404D-9F01-B5012CD0A708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4" creationId="{6D3BB618-CBBA-4996-AF95-647E9B30009A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687429141" sldId="56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755010453" sldId="57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60800523" sldId="57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920187446" sldId="57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485597329" sldId="57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13518716" sldId="57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882796273" sldId="57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29222388" sldId="57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63151431" sldId="57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32324761" sldId="578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571514673" sldId="57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571514673" sldId="579"/>
            <ac:spMk id="2" creationId="{5F1B8257-C0A2-484D-93A1-B4058963908D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571514673" sldId="579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3571514673" sldId="579"/>
            <ac:picMk id="6" creationId="{19B5B9F6-2319-4B27-8470-0C3AD50FEC66}"/>
          </ac:picMkLst>
        </pc:pic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588528377" sldId="58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364946449" sldId="58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582958370" sldId="58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642995100" sldId="583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4030391467" sldId="58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30391467" sldId="584"/>
            <ac:spMk id="2" creationId="{B9FD8FBE-2943-4261-8F23-4E9F45CDF579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30391467" sldId="584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4030391467" sldId="584"/>
            <ac:picMk id="8" creationId="{33B15C90-38D6-42FE-B95B-FB3D4E7CEF89}"/>
          </ac:picMkLst>
        </pc:pic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289517488" sldId="58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89517488" sldId="585"/>
            <ac:spMk id="2" creationId="{93FBB6D8-7EF4-420C-AB58-95B1C8CABCD2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89517488" sldId="585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1289517488" sldId="585"/>
            <ac:picMk id="6" creationId="{8B7E8B71-068F-415E-8406-4EC11D7A4365}"/>
          </ac:picMkLst>
        </pc:pic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696181677" sldId="58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181677" sldId="586"/>
            <ac:spMk id="2" creationId="{C7A97C9C-FA75-4122-830C-2B70AF4A1E63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181677" sldId="586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696181677" sldId="586"/>
            <ac:picMk id="7" creationId="{497AFEAB-958E-4912-91B6-C5A653B9DE20}"/>
          </ac:picMkLst>
        </pc:pic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704386828" sldId="58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2" creationId="{37398F9C-3390-46EC-B321-6EDBEAA236F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3" creationId="{8578CACF-EA8E-47D9-ABE5-C7343BA5E5D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4" creationId="{735516E8-AA18-4D8E-BBD7-89CC00DE7FA9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24650048" sldId="590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2" creationId="{60663F7C-4BB2-410D-A9A4-27C7989F1E8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3" creationId="{328AC5AE-54EF-4421-BD92-42EC1030E22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4" creationId="{B939CF01-6AFE-49F5-8460-767C5B4BE8B6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5" creationId="{16A15FC5-4BB4-4DB7-A31A-48DBBAAFA6D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7" creationId="{77F8B214-6A81-41C0-B625-2BB0331C50AD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81961308" sldId="59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2" creationId="{F38CC8EF-BA31-4030-BE51-DEA8F5D02FE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3" creationId="{4CC2EDAF-A509-4B58-8FFE-4FBE618C9A5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4" creationId="{735516E8-AA18-4D8E-BBD7-89CC00DE7FA9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6290318" sldId="59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3" creationId="{568BE0EA-D1DA-4763-89E5-0981792258D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4" creationId="{735516E8-AA18-4D8E-BBD7-89CC00DE7FA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6" creationId="{C38E0EC3-9931-47FF-9B1C-7FF25D56CFCB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641693447" sldId="593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2" creationId="{C90A1D40-94B7-40C3-BFBE-8B1EDA4C9DF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3" creationId="{15742794-1F34-4973-88CF-B1E0549AB85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4" creationId="{735516E8-AA18-4D8E-BBD7-89CC00DE7FA9}"/>
          </ac:spMkLst>
        </pc:spChg>
      </pc:sldChg>
      <pc:sldMasterChg chg="delSldLayout">
        <pc:chgData name="Cristian Chilipirea" userId="34ab170da5908fc4" providerId="LiveId" clId="{3DB364E4-FB0A-4A69-BB0B-699D6CC043EE}" dt="2021-05-13T18:34:25.877" v="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946033937" sldId="214748366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128161476" sldId="214748366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662616220" sldId="214748366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385522663" sldId="214748367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877591130" sldId="214748367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148787118" sldId="214748367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5409270" sldId="214748367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122093203" sldId="214748367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30904658" sldId="214748367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33828671" sldId="214748367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216795820" sldId="214748367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552197844" sldId="214748367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313377693" sldId="214748367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982066539" sldId="214748368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953509629" sldId="214748368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44510268" sldId="214748368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712901122" sldId="214748368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04676636" sldId="214748368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993581683" sldId="214748368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5958736" sldId="214748368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71318214" sldId="214748368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59925758" sldId="214748368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86190601" sldId="214748368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848984956" sldId="214748369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82425685" sldId="214748369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81101856" sldId="214748369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92568783" sldId="214748369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41847763" sldId="214748369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755069939" sldId="214748369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383686679" sldId="214748369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665065125" sldId="214748369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16646443" sldId="214748369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30266838" sldId="214748369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224625915" sldId="214748370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539815738" sldId="214748370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02661097" sldId="214748370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7861036" sldId="214748370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86517244" sldId="214748370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945503585" sldId="214748370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227373095" sldId="214748370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1287070" sldId="214748370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446051929" sldId="214748370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12508299" sldId="214748370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12127168" sldId="214748371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281143134" sldId="2147483711"/>
          </pc:sldLayoutMkLst>
        </pc:sldLayoutChg>
      </pc:sldMaster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07:31:50.337" v="1291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mod">
        <pc:chgData name="Cristian Chilipirea" userId="34ab170da5908fc4" providerId="LiveId" clId="{0FFB66B4-E02E-44EE-948B-96F2728F7C82}" dt="2021-02-19T23:26:53.657" v="570" actId="790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mod">
        <pc:chgData name="Cristian Chilipirea" userId="34ab170da5908fc4" providerId="LiveId" clId="{0FFB66B4-E02E-44EE-948B-96F2728F7C82}" dt="2021-02-19T23:28:29.868" v="592" actId="1076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mod">
        <pc:chgData name="Cristian Chilipirea" userId="34ab170da5908fc4" providerId="LiveId" clId="{0FFB66B4-E02E-44EE-948B-96F2728F7C82}" dt="2021-02-19T23:28:54.507" v="597" actId="478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mod">
        <pc:chgData name="Cristian Chilipirea" userId="34ab170da5908fc4" providerId="LiveId" clId="{0FFB66B4-E02E-44EE-948B-96F2728F7C82}" dt="2021-02-19T23:29:21.159" v="609" actId="1076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mod">
        <pc:chgData name="Cristian Chilipirea" userId="34ab170da5908fc4" providerId="LiveId" clId="{0FFB66B4-E02E-44EE-948B-96F2728F7C82}" dt="2021-02-19T23:29:29.330" v="611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mod">
        <pc:chgData name="Cristian Chilipirea" userId="34ab170da5908fc4" providerId="LiveId" clId="{0FFB66B4-E02E-44EE-948B-96F2728F7C82}" dt="2021-02-19T23:30:16.321" v="618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mod">
        <pc:chgData name="Cristian Chilipirea" userId="34ab170da5908fc4" providerId="LiveId" clId="{0FFB66B4-E02E-44EE-948B-96F2728F7C82}" dt="2021-02-19T23:31:22.556" v="630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mod">
        <pc:chgData name="Cristian Chilipirea" userId="34ab170da5908fc4" providerId="LiveId" clId="{0FFB66B4-E02E-44EE-948B-96F2728F7C82}" dt="2021-02-19T23:31:50.120" v="634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mod">
        <pc:chgData name="Cristian Chilipirea" userId="34ab170da5908fc4" providerId="LiveId" clId="{0FFB66B4-E02E-44EE-948B-96F2728F7C82}" dt="2021-02-19T23:32:17.287" v="636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mod">
        <pc:chgData name="Cristian Chilipirea" userId="34ab170da5908fc4" providerId="LiveId" clId="{0FFB66B4-E02E-44EE-948B-96F2728F7C82}" dt="2021-02-19T23:32:29.812" v="639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mod">
        <pc:chgData name="Cristian Chilipirea" userId="34ab170da5908fc4" providerId="LiveId" clId="{0FFB66B4-E02E-44EE-948B-96F2728F7C82}" dt="2021-02-23T23:54:52.588" v="1289" actId="6549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mod">
        <pc:chgData name="Cristian Chilipirea" userId="34ab170da5908fc4" providerId="LiveId" clId="{0FFB66B4-E02E-44EE-948B-96F2728F7C82}" dt="2021-02-19T23:33:48.034" v="652" actId="1076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mod">
        <pc:chgData name="Cristian Chilipirea" userId="34ab170da5908fc4" providerId="LiveId" clId="{0FFB66B4-E02E-44EE-948B-96F2728F7C82}" dt="2021-02-19T23:34:34.786" v="667" actId="14100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mod">
        <pc:chgData name="Cristian Chilipirea" userId="34ab170da5908fc4" providerId="LiveId" clId="{0FFB66B4-E02E-44EE-948B-96F2728F7C82}" dt="2021-02-19T23:34:46.051" v="669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mod">
        <pc:chgData name="Cristian Chilipirea" userId="34ab170da5908fc4" providerId="LiveId" clId="{0FFB66B4-E02E-44EE-948B-96F2728F7C82}" dt="2021-02-19T23:35:12.750" v="671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mod">
        <pc:chgData name="Cristian Chilipirea" userId="34ab170da5908fc4" providerId="LiveId" clId="{0FFB66B4-E02E-44EE-948B-96F2728F7C82}" dt="2021-02-19T23:35:34.874" v="676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mod">
        <pc:chgData name="Cristian Chilipirea" userId="34ab170da5908fc4" providerId="LiveId" clId="{0FFB66B4-E02E-44EE-948B-96F2728F7C82}" dt="2021-02-19T23:35:55.667" v="680" actId="2057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mod">
        <pc:chgData name="Cristian Chilipirea" userId="34ab170da5908fc4" providerId="LiveId" clId="{0FFB66B4-E02E-44EE-948B-96F2728F7C82}" dt="2021-02-19T23:36:24.071" v="688" actId="2057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mod">
        <pc:chgData name="Cristian Chilipirea" userId="34ab170da5908fc4" providerId="LiveId" clId="{0FFB66B4-E02E-44EE-948B-96F2728F7C82}" dt="2021-02-19T23:36:46.378" v="692" actId="2057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mod">
        <pc:chgData name="Cristian Chilipirea" userId="34ab170da5908fc4" providerId="LiveId" clId="{0FFB66B4-E02E-44EE-948B-96F2728F7C82}" dt="2021-02-19T23:37:03.538" v="696" actId="2057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mod">
        <pc:chgData name="Cristian Chilipirea" userId="34ab170da5908fc4" providerId="LiveId" clId="{0FFB66B4-E02E-44EE-948B-96F2728F7C82}" dt="2021-02-19T23:37:36.356" v="703" actId="1076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mod">
        <pc:chgData name="Cristian Chilipirea" userId="34ab170da5908fc4" providerId="LiveId" clId="{0FFB66B4-E02E-44EE-948B-96F2728F7C82}" dt="2021-02-19T23:37:47.332" v="705" actId="1076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mod">
        <pc:chgData name="Cristian Chilipirea" userId="34ab170da5908fc4" providerId="LiveId" clId="{0FFB66B4-E02E-44EE-948B-96F2728F7C82}" dt="2021-02-19T23:38:00.408" v="708" actId="478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mod">
        <pc:chgData name="Cristian Chilipirea" userId="34ab170da5908fc4" providerId="LiveId" clId="{0FFB66B4-E02E-44EE-948B-96F2728F7C82}" dt="2021-02-19T23:38:16.407" v="712" actId="478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mod">
        <pc:chgData name="Cristian Chilipirea" userId="34ab170da5908fc4" providerId="LiveId" clId="{0FFB66B4-E02E-44EE-948B-96F2728F7C82}" dt="2021-02-19T23:38:49.696" v="719" actId="2057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mod">
        <pc:chgData name="Cristian Chilipirea" userId="34ab170da5908fc4" providerId="LiveId" clId="{0FFB66B4-E02E-44EE-948B-96F2728F7C82}" dt="2021-02-19T23:39:26.087" v="723" actId="478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mod">
        <pc:chgData name="Cristian Chilipirea" userId="34ab170da5908fc4" providerId="LiveId" clId="{0FFB66B4-E02E-44EE-948B-96F2728F7C82}" dt="2021-02-19T23:40:13.981" v="732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mod">
        <pc:chgData name="Cristian Chilipirea" userId="34ab170da5908fc4" providerId="LiveId" clId="{0FFB66B4-E02E-44EE-948B-96F2728F7C82}" dt="2021-02-19T23:40:21.262" v="735" actId="1076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mod">
        <pc:chgData name="Cristian Chilipirea" userId="34ab170da5908fc4" providerId="LiveId" clId="{0FFB66B4-E02E-44EE-948B-96F2728F7C82}" dt="2021-02-19T23:40:40.123" v="741" actId="2057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mod">
        <pc:chgData name="Cristian Chilipirea" userId="34ab170da5908fc4" providerId="LiveId" clId="{0FFB66B4-E02E-44EE-948B-96F2728F7C82}" dt="2021-02-19T23:41:05.508" v="745" actId="2057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mod">
        <pc:chgData name="Cristian Chilipirea" userId="34ab170da5908fc4" providerId="LiveId" clId="{0FFB66B4-E02E-44EE-948B-96F2728F7C82}" dt="2021-02-19T23:41:35.880" v="749" actId="2057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mod">
        <pc:chgData name="Cristian Chilipirea" userId="34ab170da5908fc4" providerId="LiveId" clId="{0FFB66B4-E02E-44EE-948B-96F2728F7C82}" dt="2021-02-19T23:41:57.929" v="754" actId="2057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mod">
        <pc:chgData name="Cristian Chilipirea" userId="34ab170da5908fc4" providerId="LiveId" clId="{0FFB66B4-E02E-44EE-948B-96F2728F7C82}" dt="2021-02-19T23:42:40.149" v="764" actId="6549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mod">
        <pc:chgData name="Cristian Chilipirea" userId="34ab170da5908fc4" providerId="LiveId" clId="{0FFB66B4-E02E-44EE-948B-96F2728F7C82}" dt="2021-02-19T23:43:24.864" v="777" actId="2057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3:56.752" v="783" actId="478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4:22.157" v="789" actId="478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5:02.642" v="793" actId="2057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6:00.851" v="797" actId="478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mod">
        <pc:chgData name="Cristian Chilipirea" userId="34ab170da5908fc4" providerId="LiveId" clId="{0FFB66B4-E02E-44EE-948B-96F2728F7C82}" dt="2021-02-19T23:46:23.244" v="802" actId="14100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5A98F104-3374-4CAB-83A5-B88E411F74A0}"/>
    <pc:docChg chg="undo custSel addSld delSld modSld">
      <pc:chgData name="Cristian Chilipirea" userId="34ab170da5908fc4" providerId="LiveId" clId="{5A98F104-3374-4CAB-83A5-B88E411F74A0}" dt="2021-03-29T18:55:03.538" v="364" actId="207"/>
      <pc:docMkLst>
        <pc:docMk/>
      </pc:docMkLst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204052817" sldId="26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418547937" sldId="48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70981876" sldId="48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964603796" sldId="48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290486457" sldId="48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200482785" sldId="49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74368086" sldId="49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63835825" sldId="49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64178377" sldId="49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61041886" sldId="49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4570188" sldId="49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81120410" sldId="49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58012304" sldId="49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5538589" sldId="49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060722597" sldId="49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079160278" sldId="50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58529417" sldId="50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20933020" sldId="50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18107717" sldId="50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98025475" sldId="50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08221758" sldId="50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83773820" sldId="50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79355933" sldId="50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945807862" sldId="50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44059601" sldId="50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42304756" sldId="51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51669629" sldId="51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816541842" sldId="51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16533133" sldId="51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572379990" sldId="51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16192454" sldId="51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8604213" sldId="51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05732469" sldId="51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13577268" sldId="52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21160689" sldId="52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334432942" sldId="52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24591978" sldId="52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269996116" sldId="52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499449133" sldId="52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81997867" sldId="52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3398740" sldId="52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11040634" sldId="52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790350769" sldId="52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4090480" sldId="53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1671874" sldId="53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60996228" sldId="532"/>
        </pc:sldMkLst>
      </pc:sldChg>
      <pc:sldChg chg="addSp delSp modSp add del mod modClrScheme chgLayout">
        <pc:chgData name="Cristian Chilipirea" userId="34ab170da5908fc4" providerId="LiveId" clId="{5A98F104-3374-4CAB-83A5-B88E411F74A0}" dt="2021-03-29T17:58:09.356" v="43"/>
        <pc:sldMkLst>
          <pc:docMk/>
          <pc:sldMk cId="2879750555" sldId="533"/>
        </pc:sldMkLst>
        <pc:spChg chg="add del mod ord">
          <ac:chgData name="Cristian Chilipirea" userId="34ab170da5908fc4" providerId="LiveId" clId="{5A98F104-3374-4CAB-83A5-B88E411F74A0}" dt="2021-03-29T17:57:37.045" v="38" actId="478"/>
          <ac:spMkLst>
            <pc:docMk/>
            <pc:sldMk cId="2879750555" sldId="533"/>
            <ac:spMk id="2" creationId="{A9703237-5AE8-4A13-A399-39378A1FF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79750555" sldId="533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7:34.942" v="37" actId="207"/>
          <ac:spMkLst>
            <pc:docMk/>
            <pc:sldMk cId="2879750555" sldId="533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8:09.356" v="43"/>
          <ac:graphicFrameMkLst>
            <pc:docMk/>
            <pc:sldMk cId="2879750555" sldId="533"/>
            <ac:graphicFrameMk id="7" creationId="{01E05628-1BEC-4F3E-A433-98CE3591680B}"/>
          </ac:graphicFrameMkLst>
        </pc:graphicFrameChg>
        <pc:graphicFrameChg chg="modGraphic">
          <ac:chgData name="Cristian Chilipirea" userId="34ab170da5908fc4" providerId="LiveId" clId="{5A98F104-3374-4CAB-83A5-B88E411F74A0}" dt="2021-03-29T17:58:00.818" v="41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Graphic">
          <ac:chgData name="Cristian Chilipirea" userId="34ab170da5908fc4" providerId="LiveId" clId="{5A98F104-3374-4CAB-83A5-B88E411F74A0}" dt="2021-03-29T17:58:05.715" v="42"/>
          <ac:graphicFrameMkLst>
            <pc:docMk/>
            <pc:sldMk cId="2879750555" sldId="533"/>
            <ac:graphicFrameMk id="69" creationId="{89388089-296F-405C-B475-FB22F265728A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6:25.772" v="18" actId="478"/>
        <pc:sldMkLst>
          <pc:docMk/>
          <pc:sldMk cId="1010010643" sldId="534"/>
        </pc:sldMkLst>
        <pc:spChg chg="mod ord">
          <ac:chgData name="Cristian Chilipirea" userId="34ab170da5908fc4" providerId="LiveId" clId="{5A98F104-3374-4CAB-83A5-B88E411F74A0}" dt="2021-03-29T17:56:22.199" v="17" actId="207"/>
          <ac:spMkLst>
            <pc:docMk/>
            <pc:sldMk cId="1010010643" sldId="534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25.772" v="18" actId="478"/>
          <ac:spMkLst>
            <pc:docMk/>
            <pc:sldMk cId="1010010643" sldId="534"/>
            <ac:spMk id="3" creationId="{AAB8DED0-1147-4EDD-9EFD-B1AFFC36E7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10010643" sldId="534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30992044" sldId="534"/>
        </pc:sldMkLst>
      </pc:sldChg>
      <pc:sldChg chg="addSp delSp modSp add mod modClrScheme chgLayout">
        <pc:chgData name="Cristian Chilipirea" userId="34ab170da5908fc4" providerId="LiveId" clId="{5A98F104-3374-4CAB-83A5-B88E411F74A0}" dt="2021-03-29T17:56:35.812" v="21" actId="478"/>
        <pc:sldMkLst>
          <pc:docMk/>
          <pc:sldMk cId="2735018823" sldId="535"/>
        </pc:sldMkLst>
        <pc:spChg chg="mod ord">
          <ac:chgData name="Cristian Chilipirea" userId="34ab170da5908fc4" providerId="LiveId" clId="{5A98F104-3374-4CAB-83A5-B88E411F74A0}" dt="2021-03-29T17:56:34.033" v="20" actId="207"/>
          <ac:spMkLst>
            <pc:docMk/>
            <pc:sldMk cId="2735018823" sldId="535"/>
            <ac:spMk id="2" creationId="{5211569E-A242-4E39-A02B-C31C73272F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35018823" sldId="535"/>
            <ac:spMk id="4" creationId="{E5AB4129-4BAE-4AAB-8B9D-C68CE7BA6662}"/>
          </ac:spMkLst>
        </pc:spChg>
        <pc:spChg chg="add del mod ord">
          <ac:chgData name="Cristian Chilipirea" userId="34ab170da5908fc4" providerId="LiveId" clId="{5A98F104-3374-4CAB-83A5-B88E411F74A0}" dt="2021-03-29T17:56:35.812" v="21" actId="478"/>
          <ac:spMkLst>
            <pc:docMk/>
            <pc:sldMk cId="2735018823" sldId="535"/>
            <ac:spMk id="5" creationId="{AA55FC94-1203-495F-850B-3D622350118F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7259972" sldId="53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26870421" sldId="536"/>
        </pc:sldMkLst>
      </pc:sldChg>
      <pc:sldChg chg="addSp delSp modSp add mod modClrScheme chgLayout">
        <pc:chgData name="Cristian Chilipirea" userId="34ab170da5908fc4" providerId="LiveId" clId="{5A98F104-3374-4CAB-83A5-B88E411F74A0}" dt="2021-03-29T17:56:51.601" v="26" actId="478"/>
        <pc:sldMkLst>
          <pc:docMk/>
          <pc:sldMk cId="4166365223" sldId="536"/>
        </pc:sldMkLst>
        <pc:spChg chg="mod ord">
          <ac:chgData name="Cristian Chilipirea" userId="34ab170da5908fc4" providerId="LiveId" clId="{5A98F104-3374-4CAB-83A5-B88E411F74A0}" dt="2021-03-29T17:56:49.239" v="25" actId="207"/>
          <ac:spMkLst>
            <pc:docMk/>
            <pc:sldMk cId="4166365223" sldId="536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1.601" v="26" actId="478"/>
          <ac:spMkLst>
            <pc:docMk/>
            <pc:sldMk cId="4166365223" sldId="536"/>
            <ac:spMk id="3" creationId="{8696F212-AFB1-4102-AC1C-F0B14AD8EC0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66365223" sldId="536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57.345" v="28" actId="478"/>
        <pc:sldMkLst>
          <pc:docMk/>
          <pc:sldMk cId="356870437" sldId="537"/>
        </pc:sldMkLst>
        <pc:spChg chg="mod ord">
          <ac:chgData name="Cristian Chilipirea" userId="34ab170da5908fc4" providerId="LiveId" clId="{5A98F104-3374-4CAB-83A5-B88E411F74A0}" dt="2021-03-29T17:56:55.413" v="27" actId="207"/>
          <ac:spMkLst>
            <pc:docMk/>
            <pc:sldMk cId="356870437" sldId="537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7.345" v="28" actId="478"/>
          <ac:spMkLst>
            <pc:docMk/>
            <pc:sldMk cId="356870437" sldId="537"/>
            <ac:spMk id="3" creationId="{D8FD7DE9-E4A7-4E0E-B05A-733A20B7C72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56870437" sldId="537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2917314" sldId="53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97749857" sldId="538"/>
        </pc:sldMkLst>
      </pc:sldChg>
      <pc:sldChg chg="addSp delSp modSp add mod modClrScheme chgLayout">
        <pc:chgData name="Cristian Chilipirea" userId="34ab170da5908fc4" providerId="LiveId" clId="{5A98F104-3374-4CAB-83A5-B88E411F74A0}" dt="2021-03-29T17:57:04.011" v="30" actId="207"/>
        <pc:sldMkLst>
          <pc:docMk/>
          <pc:sldMk cId="2623132290" sldId="538"/>
        </pc:sldMkLst>
        <pc:spChg chg="mod ord">
          <ac:chgData name="Cristian Chilipirea" userId="34ab170da5908fc4" providerId="LiveId" clId="{5A98F104-3374-4CAB-83A5-B88E411F74A0}" dt="2021-03-29T17:57:04.011" v="30" actId="207"/>
          <ac:spMkLst>
            <pc:docMk/>
            <pc:sldMk cId="2623132290" sldId="538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01.640" v="29" actId="478"/>
          <ac:spMkLst>
            <pc:docMk/>
            <pc:sldMk cId="2623132290" sldId="538"/>
            <ac:spMk id="3" creationId="{3ED8AC18-7C94-46BC-84C5-10DB0F015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23132290" sldId="538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11.227" v="32" actId="478"/>
        <pc:sldMkLst>
          <pc:docMk/>
          <pc:sldMk cId="914919820" sldId="539"/>
        </pc:sldMkLst>
        <pc:spChg chg="mod ord">
          <ac:chgData name="Cristian Chilipirea" userId="34ab170da5908fc4" providerId="LiveId" clId="{5A98F104-3374-4CAB-83A5-B88E411F74A0}" dt="2021-03-29T17:57:08.970" v="31" actId="207"/>
          <ac:spMkLst>
            <pc:docMk/>
            <pc:sldMk cId="914919820" sldId="539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1.227" v="32" actId="478"/>
          <ac:spMkLst>
            <pc:docMk/>
            <pc:sldMk cId="914919820" sldId="539"/>
            <ac:spMk id="3" creationId="{445198AF-41BB-458A-A980-504DD989704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14919820" sldId="539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86360117" sldId="53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06265673" sldId="540"/>
        </pc:sldMkLst>
      </pc:sldChg>
      <pc:sldChg chg="addSp delSp modSp add mod modClrScheme chgLayout">
        <pc:chgData name="Cristian Chilipirea" userId="34ab170da5908fc4" providerId="LiveId" clId="{5A98F104-3374-4CAB-83A5-B88E411F74A0}" dt="2021-03-29T17:57:17.548" v="34" actId="478"/>
        <pc:sldMkLst>
          <pc:docMk/>
          <pc:sldMk cId="3495836468" sldId="540"/>
        </pc:sldMkLst>
        <pc:spChg chg="mod ord">
          <ac:chgData name="Cristian Chilipirea" userId="34ab170da5908fc4" providerId="LiveId" clId="{5A98F104-3374-4CAB-83A5-B88E411F74A0}" dt="2021-03-29T17:57:15.060" v="33" actId="207"/>
          <ac:spMkLst>
            <pc:docMk/>
            <pc:sldMk cId="3495836468" sldId="540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7.548" v="34" actId="478"/>
          <ac:spMkLst>
            <pc:docMk/>
            <pc:sldMk cId="3495836468" sldId="540"/>
            <ac:spMk id="3" creationId="{9BDBD1F4-196B-4759-9D47-69C90E99912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95836468" sldId="540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23.853" v="36" actId="478"/>
        <pc:sldMkLst>
          <pc:docMk/>
          <pc:sldMk cId="1850466692" sldId="541"/>
        </pc:sldMkLst>
        <pc:spChg chg="mod ord">
          <ac:chgData name="Cristian Chilipirea" userId="34ab170da5908fc4" providerId="LiveId" clId="{5A98F104-3374-4CAB-83A5-B88E411F74A0}" dt="2021-03-29T17:57:21.842" v="35" actId="207"/>
          <ac:spMkLst>
            <pc:docMk/>
            <pc:sldMk cId="1850466692" sldId="541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23.853" v="36" actId="478"/>
          <ac:spMkLst>
            <pc:docMk/>
            <pc:sldMk cId="1850466692" sldId="541"/>
            <ac:spMk id="3" creationId="{D1A3E501-64FB-43B6-BD84-1BC4AC820B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50466692" sldId="541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15049054" sldId="54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9454624" sldId="542"/>
        </pc:sldMkLst>
      </pc:sldChg>
      <pc:sldChg chg="addSp modSp add mod modClrScheme chgLayout">
        <pc:chgData name="Cristian Chilipirea" userId="34ab170da5908fc4" providerId="LiveId" clId="{5A98F104-3374-4CAB-83A5-B88E411F74A0}" dt="2021-03-29T17:56:39.295" v="22" actId="207"/>
        <pc:sldMkLst>
          <pc:docMk/>
          <pc:sldMk cId="1957289328" sldId="542"/>
        </pc:sldMkLst>
        <pc:spChg chg="mod ord">
          <ac:chgData name="Cristian Chilipirea" userId="34ab170da5908fc4" providerId="LiveId" clId="{5A98F104-3374-4CAB-83A5-B88E411F74A0}" dt="2021-03-29T17:56:39.295" v="22" actId="207"/>
          <ac:spMkLst>
            <pc:docMk/>
            <pc:sldMk cId="1957289328" sldId="542"/>
            <ac:spMk id="2" creationId="{5211569E-A242-4E39-A02B-C31C73272FC0}"/>
          </ac:spMkLst>
        </pc:spChg>
        <pc:spChg chg="add 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3" creationId="{BE49E9B3-04C2-47A7-A865-78148A476E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45.513" v="24" actId="478"/>
        <pc:sldMkLst>
          <pc:docMk/>
          <pc:sldMk cId="1163223704" sldId="543"/>
        </pc:sldMkLst>
        <pc:spChg chg="mod ord">
          <ac:chgData name="Cristian Chilipirea" userId="34ab170da5908fc4" providerId="LiveId" clId="{5A98F104-3374-4CAB-83A5-B88E411F74A0}" dt="2021-03-29T17:56:43.355" v="23" actId="207"/>
          <ac:spMkLst>
            <pc:docMk/>
            <pc:sldMk cId="1163223704" sldId="543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45.513" v="24" actId="478"/>
          <ac:spMkLst>
            <pc:docMk/>
            <pc:sldMk cId="1163223704" sldId="543"/>
            <ac:spMk id="3" creationId="{A3195E20-F6E3-42CD-8AF4-E5C52FC25D3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63223704" sldId="543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1460071" sldId="543"/>
        </pc:sldMkLst>
      </pc:sldChg>
      <pc:sldChg chg="new add del">
        <pc:chgData name="Cristian Chilipirea" userId="34ab170da5908fc4" providerId="LiveId" clId="{5A98F104-3374-4CAB-83A5-B88E411F74A0}" dt="2021-03-29T17:56:13.275" v="15" actId="47"/>
        <pc:sldMkLst>
          <pc:docMk/>
          <pc:sldMk cId="4123678088" sldId="544"/>
        </pc:sldMkLst>
      </pc:sldChg>
      <pc:sldChg chg="addSp delSp modSp add mod modClrScheme chgLayout">
        <pc:chgData name="Cristian Chilipirea" userId="34ab170da5908fc4" providerId="LiveId" clId="{5A98F104-3374-4CAB-83A5-B88E411F74A0}" dt="2021-03-29T17:59:00.963" v="51"/>
        <pc:sldMkLst>
          <pc:docMk/>
          <pc:sldMk cId="711254449" sldId="545"/>
        </pc:sldMkLst>
        <pc:spChg chg="add del mod ord">
          <ac:chgData name="Cristian Chilipirea" userId="34ab170da5908fc4" providerId="LiveId" clId="{5A98F104-3374-4CAB-83A5-B88E411F74A0}" dt="2021-03-29T17:58:41.477" v="49" actId="478"/>
          <ac:spMkLst>
            <pc:docMk/>
            <pc:sldMk cId="711254449" sldId="545"/>
            <ac:spMk id="2" creationId="{095E99E1-4830-4FFB-B4A5-AF0F402B5DC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11254449" sldId="545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8:39.629" v="48" actId="207"/>
          <ac:spMkLst>
            <pc:docMk/>
            <pc:sldMk cId="711254449" sldId="545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9:00.963" v="51"/>
          <ac:graphicFrameMkLst>
            <pc:docMk/>
            <pc:sldMk cId="711254449" sldId="545"/>
            <ac:graphicFrameMk id="7" creationId="{01E05628-1BEC-4F3E-A433-98CE359168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8:33.484" v="47" actId="478"/>
        <pc:sldMkLst>
          <pc:docMk/>
          <pc:sldMk cId="3396343554" sldId="546"/>
        </pc:sldMkLst>
        <pc:spChg chg="mod ord">
          <ac:chgData name="Cristian Chilipirea" userId="34ab170da5908fc4" providerId="LiveId" clId="{5A98F104-3374-4CAB-83A5-B88E411F74A0}" dt="2021-03-29T17:58:30.900" v="46" actId="207"/>
          <ac:spMkLst>
            <pc:docMk/>
            <pc:sldMk cId="3396343554" sldId="546"/>
            <ac:spMk id="2" creationId="{2138D536-C3B8-418B-B883-7862A43CDD79}"/>
          </ac:spMkLst>
        </pc:spChg>
        <pc:spChg chg="add del mod ord">
          <ac:chgData name="Cristian Chilipirea" userId="34ab170da5908fc4" providerId="LiveId" clId="{5A98F104-3374-4CAB-83A5-B88E411F74A0}" dt="2021-03-29T17:58:33.484" v="47" actId="478"/>
          <ac:spMkLst>
            <pc:docMk/>
            <pc:sldMk cId="3396343554" sldId="546"/>
            <ac:spMk id="3" creationId="{EAD95039-7D1D-4CCD-87CB-82B166BC863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6343554" sldId="546"/>
            <ac:spMk id="4" creationId="{43E8B1B4-5C15-4FFD-B3D9-2D6EB4D922E2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7:58:49.680" v="50" actId="207"/>
        <pc:sldMkLst>
          <pc:docMk/>
          <pc:sldMk cId="2554529949" sldId="547"/>
        </pc:sldMkLst>
        <pc:spChg chg="mod ord">
          <ac:chgData name="Cristian Chilipirea" userId="34ab170da5908fc4" providerId="LiveId" clId="{5A98F104-3374-4CAB-83A5-B88E411F74A0}" dt="2021-03-29T17:58:49.680" v="50" actId="207"/>
          <ac:spMkLst>
            <pc:docMk/>
            <pc:sldMk cId="2554529949" sldId="547"/>
            <ac:spMk id="2" creationId="{815534A9-88E7-4F2A-AB0D-D5E1856EDC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3" creationId="{06424ADE-FCA0-4CA9-B135-9FFD1FA1B18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4" creationId="{89866D83-207D-4041-BEBA-EC0577FCC09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35.917" v="262" actId="478"/>
        <pc:sldMkLst>
          <pc:docMk/>
          <pc:sldMk cId="3808243299" sldId="548"/>
        </pc:sldMkLst>
        <pc:spChg chg="mod ord">
          <ac:chgData name="Cristian Chilipirea" userId="34ab170da5908fc4" providerId="LiveId" clId="{5A98F104-3374-4CAB-83A5-B88E411F74A0}" dt="2021-03-29T18:16:33.866" v="261" actId="207"/>
          <ac:spMkLst>
            <pc:docMk/>
            <pc:sldMk cId="3808243299" sldId="548"/>
            <ac:spMk id="2" creationId="{BBF17A24-93CA-4993-9C88-7AD537C458AE}"/>
          </ac:spMkLst>
        </pc:spChg>
        <pc:spChg chg="add del mod ord">
          <ac:chgData name="Cristian Chilipirea" userId="34ab170da5908fc4" providerId="LiveId" clId="{5A98F104-3374-4CAB-83A5-B88E411F74A0}" dt="2021-03-29T18:16:35.917" v="262" actId="478"/>
          <ac:spMkLst>
            <pc:docMk/>
            <pc:sldMk cId="3808243299" sldId="548"/>
            <ac:spMk id="3" creationId="{DFAB6205-ECF7-4D12-BAFB-320B348873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08243299" sldId="548"/>
            <ac:spMk id="4" creationId="{10B96486-7A26-46BE-B927-933B35F062B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41.601" v="264" actId="478"/>
        <pc:sldMkLst>
          <pc:docMk/>
          <pc:sldMk cId="3489967155" sldId="549"/>
        </pc:sldMkLst>
        <pc:spChg chg="mod ord">
          <ac:chgData name="Cristian Chilipirea" userId="34ab170da5908fc4" providerId="LiveId" clId="{5A98F104-3374-4CAB-83A5-B88E411F74A0}" dt="2021-03-29T18:16:40.100" v="263" actId="207"/>
          <ac:spMkLst>
            <pc:docMk/>
            <pc:sldMk cId="3489967155" sldId="549"/>
            <ac:spMk id="2" creationId="{BBF17A24-93CA-4993-9C88-7AD537C458A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9967155" sldId="549"/>
            <ac:spMk id="4" creationId="{10B96486-7A26-46BE-B927-933B35F062B3}"/>
          </ac:spMkLst>
        </pc:spChg>
        <pc:spChg chg="add del mod ord">
          <ac:chgData name="Cristian Chilipirea" userId="34ab170da5908fc4" providerId="LiveId" clId="{5A98F104-3374-4CAB-83A5-B88E411F74A0}" dt="2021-03-29T18:16:41.601" v="264" actId="478"/>
          <ac:spMkLst>
            <pc:docMk/>
            <pc:sldMk cId="3489967155" sldId="549"/>
            <ac:spMk id="6" creationId="{984CD904-67CE-4612-B942-7D44118014D4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6:46.895" v="265" actId="207"/>
        <pc:sldMkLst>
          <pc:docMk/>
          <pc:sldMk cId="3943576871" sldId="550"/>
        </pc:sldMkLst>
        <pc:spChg chg="mod ord">
          <ac:chgData name="Cristian Chilipirea" userId="34ab170da5908fc4" providerId="LiveId" clId="{5A98F104-3374-4CAB-83A5-B88E411F74A0}" dt="2021-03-29T18:16:46.895" v="265" actId="207"/>
          <ac:spMkLst>
            <pc:docMk/>
            <pc:sldMk cId="3943576871" sldId="550"/>
            <ac:spMk id="2" creationId="{F8E1A037-7570-4C2B-BEAB-C5982695246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3" creationId="{F1D5951D-D8F4-44C8-8A22-F5B24A45A8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4" creationId="{485AC41B-A9F8-4F0F-B98B-3B9C7FC037C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2.361" v="267" actId="478"/>
        <pc:sldMkLst>
          <pc:docMk/>
          <pc:sldMk cId="3450347333" sldId="551"/>
        </pc:sldMkLst>
        <pc:spChg chg="mod ord">
          <ac:chgData name="Cristian Chilipirea" userId="34ab170da5908fc4" providerId="LiveId" clId="{5A98F104-3374-4CAB-83A5-B88E411F74A0}" dt="2021-03-29T18:16:50.824" v="266" actId="207"/>
          <ac:spMkLst>
            <pc:docMk/>
            <pc:sldMk cId="3450347333" sldId="551"/>
            <ac:spMk id="2" creationId="{EB1BECD8-1BFC-4E1E-ADCF-2D43CFD74613}"/>
          </ac:spMkLst>
        </pc:spChg>
        <pc:spChg chg="add del mod ord">
          <ac:chgData name="Cristian Chilipirea" userId="34ab170da5908fc4" providerId="LiveId" clId="{5A98F104-3374-4CAB-83A5-B88E411F74A0}" dt="2021-03-29T18:16:52.361" v="267" actId="478"/>
          <ac:spMkLst>
            <pc:docMk/>
            <pc:sldMk cId="3450347333" sldId="551"/>
            <ac:spMk id="3" creationId="{1B03651B-0DD9-4C7A-AEFB-5C7CB7717A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50347333" sldId="551"/>
            <ac:spMk id="4" creationId="{1694E168-59A2-45EE-8219-972271E5FC4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8.217" v="269" actId="478"/>
        <pc:sldMkLst>
          <pc:docMk/>
          <pc:sldMk cId="1887430075" sldId="552"/>
        </pc:sldMkLst>
        <pc:spChg chg="mod ord">
          <ac:chgData name="Cristian Chilipirea" userId="34ab170da5908fc4" providerId="LiveId" clId="{5A98F104-3374-4CAB-83A5-B88E411F74A0}" dt="2021-03-29T18:16:56.820" v="268" actId="207"/>
          <ac:spMkLst>
            <pc:docMk/>
            <pc:sldMk cId="1887430075" sldId="552"/>
            <ac:spMk id="2" creationId="{9EA9FC58-E415-4CD0-B0EB-C66F328C2FE9}"/>
          </ac:spMkLst>
        </pc:spChg>
        <pc:spChg chg="add del mod ord">
          <ac:chgData name="Cristian Chilipirea" userId="34ab170da5908fc4" providerId="LiveId" clId="{5A98F104-3374-4CAB-83A5-B88E411F74A0}" dt="2021-03-29T18:16:58.217" v="269" actId="478"/>
          <ac:spMkLst>
            <pc:docMk/>
            <pc:sldMk cId="1887430075" sldId="552"/>
            <ac:spMk id="3" creationId="{0B90D80F-8A9D-4DA8-B258-A2FA20AFC88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87430075" sldId="552"/>
            <ac:spMk id="4" creationId="{3501BC5E-79F3-4133-BF3E-785BD61155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00:06.567" v="69" actId="207"/>
        <pc:sldMkLst>
          <pc:docMk/>
          <pc:sldMk cId="746608244" sldId="553"/>
        </pc:sldMkLst>
        <pc:spChg chg="mod ord">
          <ac:chgData name="Cristian Chilipirea" userId="34ab170da5908fc4" providerId="LiveId" clId="{5A98F104-3374-4CAB-83A5-B88E411F74A0}" dt="2021-03-29T17:59:06.320" v="52" actId="207"/>
          <ac:spMkLst>
            <pc:docMk/>
            <pc:sldMk cId="746608244" sldId="553"/>
            <ac:spMk id="2" creationId="{5D7EEF20-0BFB-43A7-BF82-3C5AFCFC8561}"/>
          </ac:spMkLst>
        </pc:spChg>
        <pc:spChg chg="add del mod ord">
          <ac:chgData name="Cristian Chilipirea" userId="34ab170da5908fc4" providerId="LiveId" clId="{5A98F104-3374-4CAB-83A5-B88E411F74A0}" dt="2021-03-29T17:59:08.853" v="53" actId="478"/>
          <ac:spMkLst>
            <pc:docMk/>
            <pc:sldMk cId="746608244" sldId="553"/>
            <ac:spMk id="3" creationId="{8C2244B0-12BC-49B5-8642-25F3CC7F8BB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6608244" sldId="553"/>
            <ac:spMk id="4" creationId="{E73D6321-76B2-4063-94E9-EF9CD1715ABF}"/>
          </ac:spMkLst>
        </pc:spChg>
        <pc:spChg chg="mod">
          <ac:chgData name="Cristian Chilipirea" userId="34ab170da5908fc4" providerId="LiveId" clId="{5A98F104-3374-4CAB-83A5-B88E411F74A0}" dt="2021-03-29T18:00:06.567" v="69" actId="207"/>
          <ac:spMkLst>
            <pc:docMk/>
            <pc:sldMk cId="746608244" sldId="553"/>
            <ac:spMk id="84" creationId="{49953952-B2AD-4242-B569-BBCB8821DF2E}"/>
          </ac:spMkLst>
        </pc:spChg>
        <pc:graphicFrameChg chg="modGraphic">
          <ac:chgData name="Cristian Chilipirea" userId="34ab170da5908fc4" providerId="LiveId" clId="{5A98F104-3374-4CAB-83A5-B88E411F74A0}" dt="2021-03-29T17:59:44.434" v="62"/>
          <ac:graphicFrameMkLst>
            <pc:docMk/>
            <pc:sldMk cId="746608244" sldId="553"/>
            <ac:graphicFrameMk id="19" creationId="{D4FE304E-FD9D-473A-AC75-2D8403DC3746}"/>
          </ac:graphicFrameMkLst>
        </pc:graphicFrameChg>
        <pc:graphicFrameChg chg="modGraphic">
          <ac:chgData name="Cristian Chilipirea" userId="34ab170da5908fc4" providerId="LiveId" clId="{5A98F104-3374-4CAB-83A5-B88E411F74A0}" dt="2021-03-29T17:59:41.629" v="61"/>
          <ac:graphicFrameMkLst>
            <pc:docMk/>
            <pc:sldMk cId="746608244" sldId="553"/>
            <ac:graphicFrameMk id="20" creationId="{DD1BD95A-DCF8-4BD0-A154-A327603CD21E}"/>
          </ac:graphicFrameMkLst>
        </pc:graphicFrameChg>
        <pc:graphicFrameChg chg="modGraphic">
          <ac:chgData name="Cristian Chilipirea" userId="34ab170da5908fc4" providerId="LiveId" clId="{5A98F104-3374-4CAB-83A5-B88E411F74A0}" dt="2021-03-29T17:59:38.499" v="60"/>
          <ac:graphicFrameMkLst>
            <pc:docMk/>
            <pc:sldMk cId="746608244" sldId="553"/>
            <ac:graphicFrameMk id="21" creationId="{754ABFE8-D678-4C16-AA1D-DAD22DF68157}"/>
          </ac:graphicFrameMkLst>
        </pc:graphicFrameChg>
        <pc:graphicFrameChg chg="modGraphic">
          <ac:chgData name="Cristian Chilipirea" userId="34ab170da5908fc4" providerId="LiveId" clId="{5A98F104-3374-4CAB-83A5-B88E411F74A0}" dt="2021-03-29T17:59:35.908" v="59"/>
          <ac:graphicFrameMkLst>
            <pc:docMk/>
            <pc:sldMk cId="746608244" sldId="553"/>
            <ac:graphicFrameMk id="34" creationId="{9C0D3BEA-11AE-4786-9E3F-1FDC6BE5E115}"/>
          </ac:graphicFrameMkLst>
        </pc:graphicFrameChg>
        <pc:graphicFrameChg chg="modGraphic">
          <ac:chgData name="Cristian Chilipirea" userId="34ab170da5908fc4" providerId="LiveId" clId="{5A98F104-3374-4CAB-83A5-B88E411F74A0}" dt="2021-03-29T17:59:33.236" v="58"/>
          <ac:graphicFrameMkLst>
            <pc:docMk/>
            <pc:sldMk cId="746608244" sldId="553"/>
            <ac:graphicFrameMk id="35" creationId="{117FA93A-B9CF-4F25-BD56-7F7064D16B98}"/>
          </ac:graphicFrameMkLst>
        </pc:graphicFrameChg>
        <pc:graphicFrameChg chg="modGraphic">
          <ac:chgData name="Cristian Chilipirea" userId="34ab170da5908fc4" providerId="LiveId" clId="{5A98F104-3374-4CAB-83A5-B88E411F74A0}" dt="2021-03-29T17:59:30.769" v="57"/>
          <ac:graphicFrameMkLst>
            <pc:docMk/>
            <pc:sldMk cId="746608244" sldId="553"/>
            <ac:graphicFrameMk id="36" creationId="{33F7FCD6-2CAB-40E1-938E-1A3A692CDD0B}"/>
          </ac:graphicFrameMkLst>
        </pc:graphicFrameChg>
        <pc:graphicFrameChg chg="modGraphic">
          <ac:chgData name="Cristian Chilipirea" userId="34ab170da5908fc4" providerId="LiveId" clId="{5A98F104-3374-4CAB-83A5-B88E411F74A0}" dt="2021-03-29T17:59:28.236" v="56"/>
          <ac:graphicFrameMkLst>
            <pc:docMk/>
            <pc:sldMk cId="746608244" sldId="553"/>
            <ac:graphicFrameMk id="43" creationId="{942D9D5F-8C17-4FCF-A8F4-2566A5CA9B5A}"/>
          </ac:graphicFrameMkLst>
        </pc:graphicFrameChg>
        <pc:graphicFrameChg chg="modGraphic">
          <ac:chgData name="Cristian Chilipirea" userId="34ab170da5908fc4" providerId="LiveId" clId="{5A98F104-3374-4CAB-83A5-B88E411F74A0}" dt="2021-03-29T17:59:25.717" v="55"/>
          <ac:graphicFrameMkLst>
            <pc:docMk/>
            <pc:sldMk cId="746608244" sldId="553"/>
            <ac:graphicFrameMk id="44" creationId="{632F9DE5-9E17-4B56-81E9-DC0E0033186E}"/>
          </ac:graphicFrameMkLst>
        </pc:graphicFrameChg>
        <pc:graphicFrameChg chg="modGraphic">
          <ac:chgData name="Cristian Chilipirea" userId="34ab170da5908fc4" providerId="LiveId" clId="{5A98F104-3374-4CAB-83A5-B88E411F74A0}" dt="2021-03-29T17:59:22.924" v="54"/>
          <ac:graphicFrameMkLst>
            <pc:docMk/>
            <pc:sldMk cId="746608244" sldId="553"/>
            <ac:graphicFrameMk id="45" creationId="{4185FF11-5F31-4354-959C-670D6284DF32}"/>
          </ac:graphicFrameMkLst>
        </pc:graphicFrameChg>
        <pc:graphicFrameChg chg="modGraphic">
          <ac:chgData name="Cristian Chilipirea" userId="34ab170da5908fc4" providerId="LiveId" clId="{5A98F104-3374-4CAB-83A5-B88E411F74A0}" dt="2021-03-29T18:00:01.223" v="68"/>
          <ac:graphicFrameMkLst>
            <pc:docMk/>
            <pc:sldMk cId="746608244" sldId="553"/>
            <ac:graphicFrameMk id="71" creationId="{0AEBE4BB-73F4-4685-9582-8899EA3969F9}"/>
          </ac:graphicFrameMkLst>
        </pc:graphicFrameChg>
        <pc:graphicFrameChg chg="modGraphic">
          <ac:chgData name="Cristian Chilipirea" userId="34ab170da5908fc4" providerId="LiveId" clId="{5A98F104-3374-4CAB-83A5-B88E411F74A0}" dt="2021-03-29T17:59:58.097" v="67"/>
          <ac:graphicFrameMkLst>
            <pc:docMk/>
            <pc:sldMk cId="746608244" sldId="553"/>
            <ac:graphicFrameMk id="72" creationId="{D26E7306-B0DF-46B4-9837-92BF167B73D2}"/>
          </ac:graphicFrameMkLst>
        </pc:graphicFrameChg>
        <pc:graphicFrameChg chg="modGraphic">
          <ac:chgData name="Cristian Chilipirea" userId="34ab170da5908fc4" providerId="LiveId" clId="{5A98F104-3374-4CAB-83A5-B88E411F74A0}" dt="2021-03-29T17:59:55.392" v="66"/>
          <ac:graphicFrameMkLst>
            <pc:docMk/>
            <pc:sldMk cId="746608244" sldId="553"/>
            <ac:graphicFrameMk id="73" creationId="{FAC2B30D-E2C1-4345-A3D8-37826BA99B39}"/>
          </ac:graphicFrameMkLst>
        </pc:graphicFrameChg>
        <pc:graphicFrameChg chg="modGraphic">
          <ac:chgData name="Cristian Chilipirea" userId="34ab170da5908fc4" providerId="LiveId" clId="{5A98F104-3374-4CAB-83A5-B88E411F74A0}" dt="2021-03-29T17:59:52.599" v="65"/>
          <ac:graphicFrameMkLst>
            <pc:docMk/>
            <pc:sldMk cId="746608244" sldId="553"/>
            <ac:graphicFrameMk id="77" creationId="{E9378219-CD41-4C2A-8637-BB7BB17DE66F}"/>
          </ac:graphicFrameMkLst>
        </pc:graphicFrameChg>
        <pc:graphicFrameChg chg="modGraphic">
          <ac:chgData name="Cristian Chilipirea" userId="34ab170da5908fc4" providerId="LiveId" clId="{5A98F104-3374-4CAB-83A5-B88E411F74A0}" dt="2021-03-29T17:59:49.384" v="64"/>
          <ac:graphicFrameMkLst>
            <pc:docMk/>
            <pc:sldMk cId="746608244" sldId="553"/>
            <ac:graphicFrameMk id="78" creationId="{903A9F2B-0857-4E81-815B-44F9D58FC90F}"/>
          </ac:graphicFrameMkLst>
        </pc:graphicFrameChg>
        <pc:graphicFrameChg chg="modGraphic">
          <ac:chgData name="Cristian Chilipirea" userId="34ab170da5908fc4" providerId="LiveId" clId="{5A98F104-3374-4CAB-83A5-B88E411F74A0}" dt="2021-03-29T17:59:47.091" v="63"/>
          <ac:graphicFrameMkLst>
            <pc:docMk/>
            <pc:sldMk cId="746608244" sldId="553"/>
            <ac:graphicFrameMk id="79" creationId="{A5A963FD-5A66-4E54-B136-F388C27052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8:00:57.173" v="83"/>
        <pc:sldMkLst>
          <pc:docMk/>
          <pc:sldMk cId="1810696708" sldId="554"/>
        </pc:sldMkLst>
        <pc:spChg chg="mod ord">
          <ac:chgData name="Cristian Chilipirea" userId="34ab170da5908fc4" providerId="LiveId" clId="{5A98F104-3374-4CAB-83A5-B88E411F74A0}" dt="2021-03-29T18:00:12.757" v="70" actId="207"/>
          <ac:spMkLst>
            <pc:docMk/>
            <pc:sldMk cId="1810696708" sldId="554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0:15.949" v="71" actId="478"/>
          <ac:spMkLst>
            <pc:docMk/>
            <pc:sldMk cId="1810696708" sldId="554"/>
            <ac:spMk id="3" creationId="{11FBC244-81FD-4B41-8785-A978CF0902C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10696708" sldId="554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0:23.776" v="72"/>
          <ac:graphicFrameMkLst>
            <pc:docMk/>
            <pc:sldMk cId="1810696708" sldId="554"/>
            <ac:graphicFrameMk id="27" creationId="{02979701-3E93-44C2-B35B-0CE8B5550442}"/>
          </ac:graphicFrameMkLst>
        </pc:graphicFrameChg>
        <pc:graphicFrameChg chg="modGraphic">
          <ac:chgData name="Cristian Chilipirea" userId="34ab170da5908fc4" providerId="LiveId" clId="{5A98F104-3374-4CAB-83A5-B88E411F74A0}" dt="2021-03-29T18:00:29.717" v="74"/>
          <ac:graphicFrameMkLst>
            <pc:docMk/>
            <pc:sldMk cId="1810696708" sldId="554"/>
            <ac:graphicFrameMk id="31" creationId="{E7AA1DDB-A215-4EA6-A8D6-24AF22D1A6E6}"/>
          </ac:graphicFrameMkLst>
        </pc:graphicFrameChg>
        <pc:graphicFrameChg chg="modGraphic">
          <ac:chgData name="Cristian Chilipirea" userId="34ab170da5908fc4" providerId="LiveId" clId="{5A98F104-3374-4CAB-83A5-B88E411F74A0}" dt="2021-03-29T18:00:32.700" v="75"/>
          <ac:graphicFrameMkLst>
            <pc:docMk/>
            <pc:sldMk cId="1810696708" sldId="554"/>
            <ac:graphicFrameMk id="32" creationId="{3618F60E-D97F-4F51-8563-F7C9B63FCE37}"/>
          </ac:graphicFrameMkLst>
        </pc:graphicFrameChg>
        <pc:graphicFrameChg chg="modGraphic">
          <ac:chgData name="Cristian Chilipirea" userId="34ab170da5908fc4" providerId="LiveId" clId="{5A98F104-3374-4CAB-83A5-B88E411F74A0}" dt="2021-03-29T18:00:35.248" v="76"/>
          <ac:graphicFrameMkLst>
            <pc:docMk/>
            <pc:sldMk cId="1810696708" sldId="554"/>
            <ac:graphicFrameMk id="34" creationId="{1E2351EA-A98D-4161-82C8-9193F2DA1377}"/>
          </ac:graphicFrameMkLst>
        </pc:graphicFrameChg>
        <pc:graphicFrameChg chg="modGraphic">
          <ac:chgData name="Cristian Chilipirea" userId="34ab170da5908fc4" providerId="LiveId" clId="{5A98F104-3374-4CAB-83A5-B88E411F74A0}" dt="2021-03-29T18:00:38.920" v="77"/>
          <ac:graphicFrameMkLst>
            <pc:docMk/>
            <pc:sldMk cId="1810696708" sldId="554"/>
            <ac:graphicFrameMk id="63" creationId="{C85D8C22-8C3C-428D-A3E8-F654A419383B}"/>
          </ac:graphicFrameMkLst>
        </pc:graphicFrameChg>
        <pc:graphicFrameChg chg="modGraphic">
          <ac:chgData name="Cristian Chilipirea" userId="34ab170da5908fc4" providerId="LiveId" clId="{5A98F104-3374-4CAB-83A5-B88E411F74A0}" dt="2021-03-29T18:00:41.991" v="78"/>
          <ac:graphicFrameMkLst>
            <pc:docMk/>
            <pc:sldMk cId="1810696708" sldId="554"/>
            <ac:graphicFrameMk id="65" creationId="{80E2072C-2AB6-49D9-8CCA-B7BC2AD91E2C}"/>
          </ac:graphicFrameMkLst>
        </pc:graphicFrameChg>
        <pc:graphicFrameChg chg="modGraphic">
          <ac:chgData name="Cristian Chilipirea" userId="34ab170da5908fc4" providerId="LiveId" clId="{5A98F104-3374-4CAB-83A5-B88E411F74A0}" dt="2021-03-29T18:00:45.341" v="79"/>
          <ac:graphicFrameMkLst>
            <pc:docMk/>
            <pc:sldMk cId="1810696708" sldId="554"/>
            <ac:graphicFrameMk id="67" creationId="{E565A280-ABFB-4EA2-945D-0BE3D0527B14}"/>
          </ac:graphicFrameMkLst>
        </pc:graphicFrameChg>
        <pc:graphicFrameChg chg="modGraphic">
          <ac:chgData name="Cristian Chilipirea" userId="34ab170da5908fc4" providerId="LiveId" clId="{5A98F104-3374-4CAB-83A5-B88E411F74A0}" dt="2021-03-29T18:00:48.332" v="80"/>
          <ac:graphicFrameMkLst>
            <pc:docMk/>
            <pc:sldMk cId="1810696708" sldId="554"/>
            <ac:graphicFrameMk id="69" creationId="{9D9F7FD9-2D04-44CC-BD8F-20F3DBE7B0F8}"/>
          </ac:graphicFrameMkLst>
        </pc:graphicFrameChg>
        <pc:graphicFrameChg chg="modGraphic">
          <ac:chgData name="Cristian Chilipirea" userId="34ab170da5908fc4" providerId="LiveId" clId="{5A98F104-3374-4CAB-83A5-B88E411F74A0}" dt="2021-03-29T18:00:51.120" v="81"/>
          <ac:graphicFrameMkLst>
            <pc:docMk/>
            <pc:sldMk cId="1810696708" sldId="554"/>
            <ac:graphicFrameMk id="71" creationId="{BD91AB5F-79E3-401C-B2E9-3C84F235863C}"/>
          </ac:graphicFrameMkLst>
        </pc:graphicFrameChg>
        <pc:graphicFrameChg chg="modGraphic">
          <ac:chgData name="Cristian Chilipirea" userId="34ab170da5908fc4" providerId="LiveId" clId="{5A98F104-3374-4CAB-83A5-B88E411F74A0}" dt="2021-03-29T18:00:54.388" v="82"/>
          <ac:graphicFrameMkLst>
            <pc:docMk/>
            <pc:sldMk cId="1810696708" sldId="554"/>
            <ac:graphicFrameMk id="72" creationId="{109D62D9-AC84-4B3E-8193-D56FBEB4CF05}"/>
          </ac:graphicFrameMkLst>
        </pc:graphicFrameChg>
        <pc:graphicFrameChg chg="modGraphic">
          <ac:chgData name="Cristian Chilipirea" userId="34ab170da5908fc4" providerId="LiveId" clId="{5A98F104-3374-4CAB-83A5-B88E411F74A0}" dt="2021-03-29T18:00:57.173" v="83"/>
          <ac:graphicFrameMkLst>
            <pc:docMk/>
            <pc:sldMk cId="1810696708" sldId="554"/>
            <ac:graphicFrameMk id="73" creationId="{DD9C8AB4-7B37-47F1-971C-2FFCF15F9AC1}"/>
          </ac:graphicFrameMkLst>
        </pc:graphicFrameChg>
        <pc:graphicFrameChg chg="modGraphic">
          <ac:chgData name="Cristian Chilipirea" userId="34ab170da5908fc4" providerId="LiveId" clId="{5A98F104-3374-4CAB-83A5-B88E411F74A0}" dt="2021-03-29T18:00:26.805" v="73"/>
          <ac:graphicFrameMkLst>
            <pc:docMk/>
            <pc:sldMk cId="1810696708" sldId="554"/>
            <ac:graphicFrameMk id="100" creationId="{7AFD5AE9-3E3C-4127-8A26-E3E7F8EBABB6}"/>
          </ac:graphicFrameMkLst>
        </pc:graphicFrameChg>
      </pc:sldChg>
      <pc:sldChg chg="modSp add mod modClrScheme chgLayout">
        <pc:chgData name="Cristian Chilipirea" userId="34ab170da5908fc4" providerId="LiveId" clId="{5A98F104-3374-4CAB-83A5-B88E411F74A0}" dt="2021-03-29T18:01:29.270" v="86" actId="12"/>
        <pc:sldMkLst>
          <pc:docMk/>
          <pc:sldMk cId="497542358" sldId="555"/>
        </pc:sldMkLst>
        <pc:spChg chg="mod ord">
          <ac:chgData name="Cristian Chilipirea" userId="34ab170da5908fc4" providerId="LiveId" clId="{5A98F104-3374-4CAB-83A5-B88E411F74A0}" dt="2021-03-29T18:01:06.227" v="84" actId="207"/>
          <ac:spMkLst>
            <pc:docMk/>
            <pc:sldMk cId="497542358" sldId="555"/>
            <ac:spMk id="2" creationId="{8D0BB3E5-F5B9-4D8C-AD6E-D10DFB0BB9BE}"/>
          </ac:spMkLst>
        </pc:spChg>
        <pc:spChg chg="mod ord">
          <ac:chgData name="Cristian Chilipirea" userId="34ab170da5908fc4" providerId="LiveId" clId="{5A98F104-3374-4CAB-83A5-B88E411F74A0}" dt="2021-03-29T18:01:29.270" v="86" actId="12"/>
          <ac:spMkLst>
            <pc:docMk/>
            <pc:sldMk cId="497542358" sldId="555"/>
            <ac:spMk id="3" creationId="{A4BC102C-3D63-4550-A4B3-32E6AF8A47D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97542358" sldId="555"/>
            <ac:spMk id="4" creationId="{E9043DDD-E4F7-4F01-AFFF-2EEE0C6FF086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05:26.845" v="134"/>
        <pc:sldMkLst>
          <pc:docMk/>
          <pc:sldMk cId="1127558093" sldId="556"/>
        </pc:sldMkLst>
        <pc:spChg chg="mod ord">
          <ac:chgData name="Cristian Chilipirea" userId="34ab170da5908fc4" providerId="LiveId" clId="{5A98F104-3374-4CAB-83A5-B88E411F74A0}" dt="2021-03-29T18:01:34.843" v="87" actId="207"/>
          <ac:spMkLst>
            <pc:docMk/>
            <pc:sldMk cId="1127558093" sldId="556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1:37.381" v="88" actId="478"/>
          <ac:spMkLst>
            <pc:docMk/>
            <pc:sldMk cId="1127558093" sldId="556"/>
            <ac:spMk id="3" creationId="{0D11730E-1239-4B9C-A80B-789FE8193F1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27558093" sldId="556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2:01.031" v="91"/>
          <ac:graphicFrameMkLst>
            <pc:docMk/>
            <pc:sldMk cId="1127558093" sldId="556"/>
            <ac:graphicFrameMk id="5" creationId="{9019ECFA-F5A3-4723-8806-4679601EC119}"/>
          </ac:graphicFrameMkLst>
        </pc:graphicFrameChg>
        <pc:graphicFrameChg chg="modGraphic">
          <ac:chgData name="Cristian Chilipirea" userId="34ab170da5908fc4" providerId="LiveId" clId="{5A98F104-3374-4CAB-83A5-B88E411F74A0}" dt="2021-03-29T18:02:13.671" v="94"/>
          <ac:graphicFrameMkLst>
            <pc:docMk/>
            <pc:sldMk cId="1127558093" sldId="556"/>
            <ac:graphicFrameMk id="50" creationId="{ADE75D78-4CDA-42C7-8313-0F10EC921055}"/>
          </ac:graphicFrameMkLst>
        </pc:graphicFrameChg>
        <pc:graphicFrameChg chg="modGraphic">
          <ac:chgData name="Cristian Chilipirea" userId="34ab170da5908fc4" providerId="LiveId" clId="{5A98F104-3374-4CAB-83A5-B88E411F74A0}" dt="2021-03-29T18:02:27.521" v="97"/>
          <ac:graphicFrameMkLst>
            <pc:docMk/>
            <pc:sldMk cId="1127558093" sldId="556"/>
            <ac:graphicFrameMk id="55" creationId="{51271A69-9309-4E96-B120-37EC13DEF58A}"/>
          </ac:graphicFrameMkLst>
        </pc:graphicFrameChg>
        <pc:graphicFrameChg chg="modGraphic">
          <ac:chgData name="Cristian Chilipirea" userId="34ab170da5908fc4" providerId="LiveId" clId="{5A98F104-3374-4CAB-83A5-B88E411F74A0}" dt="2021-03-29T18:02:38.121" v="100"/>
          <ac:graphicFrameMkLst>
            <pc:docMk/>
            <pc:sldMk cId="1127558093" sldId="556"/>
            <ac:graphicFrameMk id="81" creationId="{24696BCA-E2A9-4465-8F33-2DA0C89E7511}"/>
          </ac:graphicFrameMkLst>
        </pc:graphicFrameChg>
        <pc:graphicFrameChg chg="modGraphic">
          <ac:chgData name="Cristian Chilipirea" userId="34ab170da5908fc4" providerId="LiveId" clId="{5A98F104-3374-4CAB-83A5-B88E411F74A0}" dt="2021-03-29T18:02:54.340" v="104"/>
          <ac:graphicFrameMkLst>
            <pc:docMk/>
            <pc:sldMk cId="1127558093" sldId="556"/>
            <ac:graphicFrameMk id="84" creationId="{FC45347F-C5E1-4A72-B132-A11D78D8E85A}"/>
          </ac:graphicFrameMkLst>
        </pc:graphicFrameChg>
        <pc:graphicFrameChg chg="modGraphic">
          <ac:chgData name="Cristian Chilipirea" userId="34ab170da5908fc4" providerId="LiveId" clId="{5A98F104-3374-4CAB-83A5-B88E411F74A0}" dt="2021-03-29T18:03:09.914" v="108"/>
          <ac:graphicFrameMkLst>
            <pc:docMk/>
            <pc:sldMk cId="1127558093" sldId="556"/>
            <ac:graphicFrameMk id="85" creationId="{E8365266-6C66-4A11-990C-7CF39A4DC986}"/>
          </ac:graphicFrameMkLst>
        </pc:graphicFrameChg>
        <pc:graphicFrameChg chg="modGraphic">
          <ac:chgData name="Cristian Chilipirea" userId="34ab170da5908fc4" providerId="LiveId" clId="{5A98F104-3374-4CAB-83A5-B88E411F74A0}" dt="2021-03-29T18:03:46.500" v="109"/>
          <ac:graphicFrameMkLst>
            <pc:docMk/>
            <pc:sldMk cId="1127558093" sldId="556"/>
            <ac:graphicFrameMk id="87" creationId="{9041DEBE-FCA0-48A2-9652-B74C1C9DDA32}"/>
          </ac:graphicFrameMkLst>
        </pc:graphicFrameChg>
        <pc:graphicFrameChg chg="modGraphic">
          <ac:chgData name="Cristian Chilipirea" userId="34ab170da5908fc4" providerId="LiveId" clId="{5A98F104-3374-4CAB-83A5-B88E411F74A0}" dt="2021-03-29T18:04:05.986" v="113"/>
          <ac:graphicFrameMkLst>
            <pc:docMk/>
            <pc:sldMk cId="1127558093" sldId="556"/>
            <ac:graphicFrameMk id="88" creationId="{E12BD295-3B04-4B17-9E7F-712926AFCB4A}"/>
          </ac:graphicFrameMkLst>
        </pc:graphicFrameChg>
        <pc:graphicFrameChg chg="modGraphic">
          <ac:chgData name="Cristian Chilipirea" userId="34ab170da5908fc4" providerId="LiveId" clId="{5A98F104-3374-4CAB-83A5-B88E411F74A0}" dt="2021-03-29T18:04:09.242" v="114"/>
          <ac:graphicFrameMkLst>
            <pc:docMk/>
            <pc:sldMk cId="1127558093" sldId="556"/>
            <ac:graphicFrameMk id="90" creationId="{D0F62D7A-42B7-4240-8797-277256CFB3EB}"/>
          </ac:graphicFrameMkLst>
        </pc:graphicFrameChg>
        <pc:graphicFrameChg chg="modGraphic">
          <ac:chgData name="Cristian Chilipirea" userId="34ab170da5908fc4" providerId="LiveId" clId="{5A98F104-3374-4CAB-83A5-B88E411F74A0}" dt="2021-03-29T18:04:21.453" v="118"/>
          <ac:graphicFrameMkLst>
            <pc:docMk/>
            <pc:sldMk cId="1127558093" sldId="556"/>
            <ac:graphicFrameMk id="91" creationId="{C92F16CA-05C9-4E17-9A2E-F3C44DC338C2}"/>
          </ac:graphicFrameMkLst>
        </pc:graphicFrameChg>
        <pc:graphicFrameChg chg="modGraphic">
          <ac:chgData name="Cristian Chilipirea" userId="34ab170da5908fc4" providerId="LiveId" clId="{5A98F104-3374-4CAB-83A5-B88E411F74A0}" dt="2021-03-29T18:04:34.787" v="122"/>
          <ac:graphicFrameMkLst>
            <pc:docMk/>
            <pc:sldMk cId="1127558093" sldId="556"/>
            <ac:graphicFrameMk id="102" creationId="{50209EA4-9A16-471E-AD68-89AE7EC9742A}"/>
          </ac:graphicFrameMkLst>
        </pc:graphicFrameChg>
        <pc:graphicFrameChg chg="modGraphic">
          <ac:chgData name="Cristian Chilipirea" userId="34ab170da5908fc4" providerId="LiveId" clId="{5A98F104-3374-4CAB-83A5-B88E411F74A0}" dt="2021-03-29T18:04:57.090" v="126"/>
          <ac:graphicFrameMkLst>
            <pc:docMk/>
            <pc:sldMk cId="1127558093" sldId="556"/>
            <ac:graphicFrameMk id="106" creationId="{92876AF6-05B9-47A0-BD01-BC918111D9BB}"/>
          </ac:graphicFrameMkLst>
        </pc:graphicFrameChg>
        <pc:graphicFrameChg chg="modGraphic">
          <ac:chgData name="Cristian Chilipirea" userId="34ab170da5908fc4" providerId="LiveId" clId="{5A98F104-3374-4CAB-83A5-B88E411F74A0}" dt="2021-03-29T18:05:10.390" v="130"/>
          <ac:graphicFrameMkLst>
            <pc:docMk/>
            <pc:sldMk cId="1127558093" sldId="556"/>
            <ac:graphicFrameMk id="109" creationId="{77AF2D3F-9250-4E21-BD83-C527DAC5A55B}"/>
          </ac:graphicFrameMkLst>
        </pc:graphicFrameChg>
        <pc:graphicFrameChg chg="modGraphic">
          <ac:chgData name="Cristian Chilipirea" userId="34ab170da5908fc4" providerId="LiveId" clId="{5A98F104-3374-4CAB-83A5-B88E411F74A0}" dt="2021-03-29T18:05:26.845" v="134"/>
          <ac:graphicFrameMkLst>
            <pc:docMk/>
            <pc:sldMk cId="1127558093" sldId="556"/>
            <ac:graphicFrameMk id="111" creationId="{2FDDC2E8-FB4E-47FC-B3AB-6A4F9A9E3501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8:08:25.055" v="156" actId="1076"/>
        <pc:sldMkLst>
          <pc:docMk/>
          <pc:sldMk cId="3645124036" sldId="557"/>
        </pc:sldMkLst>
        <pc:spChg chg="mod ord">
          <ac:chgData name="Cristian Chilipirea" userId="34ab170da5908fc4" providerId="LiveId" clId="{5A98F104-3374-4CAB-83A5-B88E411F74A0}" dt="2021-03-29T18:08:25.055" v="156" actId="1076"/>
          <ac:spMkLst>
            <pc:docMk/>
            <pc:sldMk cId="3645124036" sldId="557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6:37.417" v="145" actId="478"/>
          <ac:spMkLst>
            <pc:docMk/>
            <pc:sldMk cId="3645124036" sldId="557"/>
            <ac:spMk id="3" creationId="{F7D844A7-84C7-4B2E-8C56-597F22245BD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5124036" sldId="557"/>
            <ac:spMk id="4" creationId="{C0B88C40-8704-476C-8AA7-AB9498813E11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5" creationId="{0174FF68-3496-4068-A5FC-9AE6CB1DCD9D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6" creationId="{5E0ACB82-A313-43D3-A2C6-890327A6F10C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7" creationId="{148BBA48-33B4-4E88-915F-F9553C85915A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8" creationId="{4A671817-2EE1-40F6-91E9-6079CEE77F48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9" creationId="{A32EA24B-35A7-48DF-8BA5-B24C6884472F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51" creationId="{EF6FE78A-FF30-41C1-9625-56F28481B0E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7" creationId="{CBFE0710-7924-4872-8219-D663E28FE247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8" creationId="{4FE17956-AE17-4C3E-B2FB-56B542EF4F45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" creationId="{9019ECFA-F5A3-4723-8806-4679601EC119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2" creationId="{1DE1405B-C01E-4AD0-B0CA-38315667A314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9" creationId="{E7198DCA-386C-48F8-AA5B-1CF4BF36B53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2" creationId="{B132C52D-4A3C-4191-AF01-2756F0125A2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3" creationId="{E91D1F9E-7261-436C-A4DD-C0A65E1ECBC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5" creationId="{A9BF55B1-49F6-40C6-9896-0F724B4D93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6" creationId="{8739583B-A498-41C7-8256-F4EBFC40E4D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7" creationId="{600FA2D9-483A-4EEB-8C74-2D4FC37CE07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8" creationId="{9C3B97BC-15B8-4E1D-9B44-B042D792702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9" creationId="{BC69A3FF-A76E-42CC-8755-FE337A91541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0" creationId="{27F4A598-48FF-4898-93AF-A946145C62B1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3" creationId="{B2B0ADD3-8B54-47AA-A1AB-7CABAC994732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5" creationId="{B59B10C3-214B-4D9B-A064-33BBC06B0744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7" creationId="{430A1B00-AAE0-4E60-A668-60A5D7C036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8" creationId="{E4E8ED44-4268-499C-AFC0-66F954B749E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8" creationId="{1660DD16-8C60-4A81-ADE3-8F5EF863E6A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3" creationId="{97448352-12BF-4272-841A-F0E56F754A1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4" creationId="{ECA1B7EC-093E-4CA6-B1E0-C99BB4034B41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6" creationId="{7B654B8C-47F3-4462-829A-469F78BEF9E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7" creationId="{D3F86A8A-871A-4FD8-83AA-B569CCE35E55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8" creationId="{F321A027-20EE-4286-9083-972E2C3150E3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1" creationId="{5650F0BE-F2D9-4B26-B267-5FD64771CA1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4" creationId="{8FB46FAE-BDF1-4566-B2F4-7886E9CD8AB2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1" creationId="{2864B979-0576-4299-878F-9F2BB63FD52D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2" creationId="{5E242FA4-B53A-45D2-A9E5-A7D0C1ECB31B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4" creationId="{985B2AD8-9D3B-4B00-BB63-FECE67642C7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6" creationId="{91A69EA9-C944-4148-A9DA-76BAE06B5FFE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9" creationId="{3533243A-85D2-43FD-B53C-EDCD3FF7BB3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80" creationId="{FBB8207F-1152-4CE0-826E-629A5CD127F1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6:24.946" v="143"/>
        <pc:sldMkLst>
          <pc:docMk/>
          <pc:sldMk cId="269390014" sldId="559"/>
        </pc:sldMkLst>
        <pc:spChg chg="mod ord">
          <ac:chgData name="Cristian Chilipirea" userId="34ab170da5908fc4" providerId="LiveId" clId="{5A98F104-3374-4CAB-83A5-B88E411F74A0}" dt="2021-03-29T18:05:36.599" v="135" actId="207"/>
          <ac:spMkLst>
            <pc:docMk/>
            <pc:sldMk cId="269390014" sldId="559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5:38.333" v="136" actId="478"/>
          <ac:spMkLst>
            <pc:docMk/>
            <pc:sldMk cId="269390014" sldId="559"/>
            <ac:spMk id="3" creationId="{07426DF5-5144-4388-AFCE-FD69FEDF136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9390014" sldId="559"/>
            <ac:spMk id="4" creationId="{C0B88C40-8704-476C-8AA7-AB9498813E11}"/>
          </ac:spMkLst>
        </pc:spChg>
        <pc:graphicFrameChg chg="del modGraphic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39" creationId="{252EBAC0-E5E2-4172-8DA7-7B407F19ADF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6" creationId="{A65D04ED-C2BF-482D-A957-3592347B99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8" creationId="{03DDF288-023F-453A-8373-5F2DEC26CF74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9" creationId="{AB018FAC-D69B-4B97-81A4-9D9A3AC7F08B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2" creationId="{226CC402-B372-4303-8FAF-371AA9CCCF02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3" creationId="{C46E4B45-0368-4097-9DC7-E595B37370C8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4" creationId="{DEAA89BA-08DD-4B78-B8B2-E31B041D9CE2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6" creationId="{BB85C6C4-5E7A-401A-8041-45A952EBA00E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7" creationId="{555E8FAD-3EAE-47A0-9C70-9FD432B9410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8" creationId="{27B901E1-196F-4A96-94DD-55108F7F7B7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2" creationId="{1FC1FC82-211C-4475-8406-361368F96A7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4" creationId="{AFF8FD3D-2AA9-492B-AC4C-DDCE97C2E7CB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6" creationId="{DA4176F2-D974-4098-BF17-8D9462146573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7" creationId="{C42DC4E8-C68C-41A1-BB27-EC3A4B9894E1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6:17.949" v="141" actId="478"/>
          <ac:graphicFrameMkLst>
            <pc:docMk/>
            <pc:sldMk cId="269390014" sldId="559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6:15.986" v="140" actId="478"/>
          <ac:graphicFrameMkLst>
            <pc:docMk/>
            <pc:sldMk cId="269390014" sldId="559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0" creationId="{8CCC38D9-D838-43EE-840A-A02D8BCBA04C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2" creationId="{D2A0CD88-E7AA-40C2-AC83-334B2058AECA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3" creationId="{A0853F5B-2A44-4A32-A33D-22598857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4" creationId="{73EF2FC1-8CD3-4DBD-A4FF-62EB065596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5" creationId="{52F315E8-93A9-48CB-9BBB-564C8B265D5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7" creationId="{B6BF68E3-90D2-4FA5-8D50-19BF0464436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1" creationId="{0B77B971-1E4D-47F9-9B0F-4CB06A2F5E5D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9" creationId="{D0AC2A54-41BB-42D7-9D8A-940806FD68FC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1" creationId="{D811A31A-8D91-4A50-B950-BADC8681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3" creationId="{00177C11-415B-4ACA-9D47-36D4B31D301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5" creationId="{231B44EE-42FD-4181-8766-1ADD0810248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8" creationId="{68BCEB5B-1962-4D85-A996-7992BCC854E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9" creationId="{18C6B2AE-3BD0-47FA-86C0-330C3CD0C72B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6:17.949" v="141" actId="478"/>
          <ac:cxnSpMkLst>
            <pc:docMk/>
            <pc:sldMk cId="269390014" sldId="559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6:15.986" v="140" actId="478"/>
          <ac:cxnSpMkLst>
            <pc:docMk/>
            <pc:sldMk cId="269390014" sldId="559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1:50.182" v="196"/>
        <pc:sldMkLst>
          <pc:docMk/>
          <pc:sldMk cId="1840409155" sldId="560"/>
        </pc:sldMkLst>
        <pc:spChg chg="mod ord">
          <ac:chgData name="Cristian Chilipirea" userId="34ab170da5908fc4" providerId="LiveId" clId="{5A98F104-3374-4CAB-83A5-B88E411F74A0}" dt="2021-03-29T18:11:21.141" v="191" actId="207"/>
          <ac:spMkLst>
            <pc:docMk/>
            <pc:sldMk cId="1840409155" sldId="560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0409155" sldId="560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1:19.130" v="190" actId="478"/>
          <ac:spMkLst>
            <pc:docMk/>
            <pc:sldMk cId="1840409155" sldId="560"/>
            <ac:spMk id="6" creationId="{53F3464F-C514-43A5-A223-034AA038BD4B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8" creationId="{EE65B2AD-B2E0-4319-B6F9-C7652AEBE521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9" creationId="{EEC50879-95D3-4D52-B1DF-D0FE913ADCDA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20" creationId="{452042B2-EDC4-4DF9-8BF5-B3F591053B4D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45" creationId="{AAD52A11-FA98-4877-91A6-E1A6CA711AC5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115" creationId="{877FB597-BB19-4A82-AEFE-5C0E6F9AB29D}"/>
          </ac:spMkLst>
        </pc:sp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1" creationId="{274E3BD4-06E1-42AB-A55F-B2FF673EC482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3" creationId="{545077BB-B1A9-475B-B52A-D2612B14FB4C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5" creationId="{E5AA8F46-8986-4845-960B-1FFE12061253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6" creationId="{58BB8B34-ECBE-4B91-8B40-64D1063AE4E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0" creationId="{ADE75D78-4CDA-42C7-8313-0F10EC92105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106" creationId="{92876AF6-05B9-47A0-BD01-BC918111D9BB}"/>
          </ac:graphicFrameMkLst>
        </pc:graphicFrameChg>
        <pc:cxnChg chg="del mod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1" creationId="{4929101F-4278-4759-A13D-34C4FB544B9F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2" creationId="{046CA0CE-C3EB-4F61-9D5D-8624F0D9A691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4" creationId="{4728ED87-F9D6-454D-B591-854B5AB2FD64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7" creationId="{055204B7-FE55-46D0-A45E-965D9E2B89D9}"/>
          </ac:cxnSpMkLst>
        </pc:cxnChg>
        <pc:cxnChg chg="del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1:39.298" v="193" actId="478"/>
          <ac:cxnSpMkLst>
            <pc:docMk/>
            <pc:sldMk cId="1840409155" sldId="560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9:01.465" v="162" actId="478"/>
        <pc:sldMkLst>
          <pc:docMk/>
          <pc:sldMk cId="891003779" sldId="561"/>
        </pc:sldMkLst>
        <pc:spChg chg="mod ord">
          <ac:chgData name="Cristian Chilipirea" userId="34ab170da5908fc4" providerId="LiveId" clId="{5A98F104-3374-4CAB-83A5-B88E411F74A0}" dt="2021-03-29T18:07:24.026" v="149" actId="207"/>
          <ac:spMkLst>
            <pc:docMk/>
            <pc:sldMk cId="891003779" sldId="561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1003779" sldId="561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7:21.925" v="148" actId="478"/>
          <ac:spMkLst>
            <pc:docMk/>
            <pc:sldMk cId="891003779" sldId="561"/>
            <ac:spMk id="7" creationId="{F5C64858-CEE3-41EE-B27A-11781212D47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3" creationId="{91B24F0E-07FE-4CDA-9153-0692D806D01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4" creationId="{3EBCB47D-9E5C-4309-A845-1F1097C8CDB2}"/>
          </ac:spMkLst>
        </pc:spChg>
        <pc:spChg chg="add del mod ord">
          <ac:chgData name="Cristian Chilipirea" userId="34ab170da5908fc4" providerId="LiveId" clId="{5A98F104-3374-4CAB-83A5-B88E411F74A0}" dt="2021-03-29T18:08:58.530" v="161" actId="478"/>
          <ac:spMkLst>
            <pc:docMk/>
            <pc:sldMk cId="891003779" sldId="561"/>
            <ac:spMk id="36" creationId="{8D5BAEF9-340A-41E3-9828-97DD028D97EC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9" creationId="{5B21AA92-C547-49AA-82D9-352FA89D3A89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0" creationId="{91D4A6A0-8A28-46ED-9ED5-2622ACE6B8D4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1" creationId="{8F51E0EA-6FE3-431F-927D-723D0B946B8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3" creationId="{F0790D74-38E2-45B5-9FB4-70504D4422A6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4" creationId="{B22D165B-43C0-455E-97E1-BB4B494B9641}"/>
          </ac:spMkLst>
        </pc:spChg>
        <pc:spChg chg="add del mod ord">
          <ac:chgData name="Cristian Chilipirea" userId="34ab170da5908fc4" providerId="LiveId" clId="{5A98F104-3374-4CAB-83A5-B88E411F74A0}" dt="2021-03-29T18:09:01.465" v="162" actId="478"/>
          <ac:spMkLst>
            <pc:docMk/>
            <pc:sldMk cId="891003779" sldId="561"/>
            <ac:spMk id="45" creationId="{83615457-6A67-4ACC-A486-B09237B40B2F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6" creationId="{E8DA2CC0-C43B-4EE6-BFD0-C4959E4E2F37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8:16.126" v="152" actId="478"/>
          <ac:spMkLst>
            <pc:docMk/>
            <pc:sldMk cId="891003779" sldId="561"/>
            <ac:spMk id="119" creationId="{C1C0AF14-136A-4B4B-9E66-931F5F83351F}"/>
          </ac:spMkLst>
        </pc:spChg>
        <pc:graphicFrameChg chg="del modGraphic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47" creationId="{C1E4F609-1F4D-4CC7-B249-82712602BB69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4" creationId="{9A59B1FF-5B99-4093-BAB7-DFC980B1D725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7" creationId="{A06910B5-9102-4258-A30C-C3FC08DB6F68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8" creationId="{16A034F0-E1CD-4B06-AD43-4F76CC541281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1" creationId="{80578EF2-1B9A-45A4-ABB0-81C3FA073347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2" creationId="{CB55BB9E-EEAD-4A10-9F18-C86A1729BB3B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3" creationId="{E38121D2-9107-4237-9657-9DAC1F3F12EC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8:58.530" v="161" actId="478"/>
          <ac:graphicFrameMkLst>
            <pc:docMk/>
            <pc:sldMk cId="891003779" sldId="561"/>
            <ac:graphicFrameMk id="64" creationId="{151DE15A-DA7A-492B-81EB-343CC421C77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5" creationId="{4E551408-D443-4CF0-AE0E-8CAA807AFE6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6" creationId="{4EEF43A0-37B5-4501-B863-B4F910899BF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9" creationId="{53BBAF23-752A-4DFA-8AFD-CB9DFA44B46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1" creationId="{490F9637-E241-4F2F-9416-02B87F2E2791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9:01.465" v="162" actId="478"/>
          <ac:graphicFrameMkLst>
            <pc:docMk/>
            <pc:sldMk cId="891003779" sldId="561"/>
            <ac:graphicFrameMk id="73" creationId="{D736E36E-B014-41B0-B735-5D3487FD1AD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4" creationId="{C84074DB-14CA-4F27-9806-46F6CD89CDAE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6" creationId="{92876AF6-05B9-47A0-BD01-BC918111D9BB}"/>
          </ac:graphicFrameMkLst>
        </pc:graphicFrameChg>
        <pc:picChg chg="ord">
          <ac:chgData name="Cristian Chilipirea" userId="34ab170da5908fc4" providerId="LiveId" clId="{5A98F104-3374-4CAB-83A5-B88E411F74A0}" dt="2021-03-29T18:08:52.893" v="160" actId="167"/>
          <ac:picMkLst>
            <pc:docMk/>
            <pc:sldMk cId="891003779" sldId="561"/>
            <ac:picMk id="3" creationId="{06F7BABA-949A-44E1-A616-E3E382A8C77D}"/>
          </ac:picMkLst>
        </pc:picChg>
        <pc:picChg chg="del">
          <ac:chgData name="Cristian Chilipirea" userId="34ab170da5908fc4" providerId="LiveId" clId="{5A98F104-3374-4CAB-83A5-B88E411F74A0}" dt="2021-03-29T18:08:16.126" v="152" actId="478"/>
          <ac:picMkLst>
            <pc:docMk/>
            <pc:sldMk cId="891003779" sldId="561"/>
            <ac:picMk id="6" creationId="{3B18FF52-E7A4-446A-A8E8-F3125586DA5C}"/>
          </ac:picMkLst>
        </pc:pic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8" creationId="{420EBB12-5B7A-44D2-AAD9-65D29B75456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9" creationId="{C2CD2606-70A4-4FFE-84E4-4B81C40C3E4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1" creationId="{C71D5ADE-A17E-4C46-B36C-214D226D129C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52" creationId="{0B8E5FBC-B620-4734-9C92-C981CADCA00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3" creationId="{08ABDDBC-7BC0-48E5-AEB2-C21B791B38B2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6" creationId="{30424237-DC1F-490D-B760-3377782EDC5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9" creationId="{DE1B1ED9-947F-45A7-BE1E-352F960124C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7" creationId="{E4FBA358-49B3-425E-BF24-3BAC6221BE6C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8" creationId="{8EA2229C-88CF-49D8-B2AB-619DFD3DA05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0" creationId="{5083CDEE-1D28-438D-AAF8-32AFD795306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2" creationId="{2DCA8D2D-2A24-447D-BE0F-A2AE16499069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75" creationId="{5555A772-C9A4-4F62-B390-99B03CA89A45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6" creationId="{19F1AB58-DED8-4267-AC25-7CD1A331DBF1}"/>
          </ac:cxnSpMkLst>
        </pc:cxnChg>
        <pc:cxnChg chg="del mod">
          <ac:chgData name="Cristian Chilipirea" userId="34ab170da5908fc4" providerId="LiveId" clId="{5A98F104-3374-4CAB-83A5-B88E411F74A0}" dt="2021-03-29T18:08:16.126" v="152" actId="478"/>
          <ac:cxnSpMkLst>
            <pc:docMk/>
            <pc:sldMk cId="891003779" sldId="561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9:40.950" v="170" actId="478"/>
        <pc:sldMkLst>
          <pc:docMk/>
          <pc:sldMk cId="1699872682" sldId="562"/>
        </pc:sldMkLst>
        <pc:spChg chg="mod ord">
          <ac:chgData name="Cristian Chilipirea" userId="34ab170da5908fc4" providerId="LiveId" clId="{5A98F104-3374-4CAB-83A5-B88E411F74A0}" dt="2021-03-29T18:09:12.488" v="163" actId="207"/>
          <ac:spMkLst>
            <pc:docMk/>
            <pc:sldMk cId="1699872682" sldId="562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99872682" sldId="562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14.945" v="164" actId="478"/>
          <ac:spMkLst>
            <pc:docMk/>
            <pc:sldMk cId="1699872682" sldId="562"/>
            <ac:spMk id="7" creationId="{58DE26CF-15C7-4F85-AA75-768CFA579B14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4" creationId="{0E54C46C-7EE7-449D-98C3-E3BB0050EC85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6" creationId="{5A3C9817-B349-46D9-91EF-53C3B9B3693A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37" creationId="{3D8C322D-9FFD-47D6-A4A8-7E99CB19D1FC}"/>
          </ac:spMkLst>
        </pc:spChg>
        <pc:spChg chg="add del mod">
          <ac:chgData name="Cristian Chilipirea" userId="34ab170da5908fc4" providerId="LiveId" clId="{5A98F104-3374-4CAB-83A5-B88E411F74A0}" dt="2021-03-29T18:09:39.582" v="169" actId="478"/>
          <ac:spMkLst>
            <pc:docMk/>
            <pc:sldMk cId="1699872682" sldId="562"/>
            <ac:spMk id="39" creationId="{D88B06DC-3146-4632-B2D0-476E7F55A17A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0" creationId="{99C1B709-2F01-4D8D-A69A-04A56659D35E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1" creationId="{90F5A24C-42CB-4CC3-94A1-6B8738D2886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3" creationId="{E24CFA8F-ACCF-49BD-88B3-68577B6E8F06}"/>
          </ac:spMkLst>
        </pc:spChg>
        <pc:spChg chg="add del mod">
          <ac:chgData name="Cristian Chilipirea" userId="34ab170da5908fc4" providerId="LiveId" clId="{5A98F104-3374-4CAB-83A5-B88E411F74A0}" dt="2021-03-29T18:09:40.950" v="170" actId="478"/>
          <ac:spMkLst>
            <pc:docMk/>
            <pc:sldMk cId="1699872682" sldId="562"/>
            <ac:spMk id="44" creationId="{FB428AD5-CB51-46F1-BCBF-A3EF2BED21E0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5" creationId="{4098F8C1-2E99-40EE-B13F-6097E09185C1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9:25.495" v="167" actId="478"/>
          <ac:spMkLst>
            <pc:docMk/>
            <pc:sldMk cId="1699872682" sldId="562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46" creationId="{8B21A362-4764-4AB4-A62A-2802E93A4B10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2" creationId="{3AA55ACE-7194-4F5A-8293-1517E35C7C1F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4" creationId="{FDDE4A4C-9ACB-4DED-BC01-F6CD870EEA6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6" creationId="{8E32AA6A-C9E8-4389-BB95-694707093F1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8" creationId="{1183A57F-74F3-428C-A5A0-D539893BA8D7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9" creationId="{F533DFE3-D699-4A14-BAB9-99E3C3723BAB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1" creationId="{5D1DDE17-2CDB-4992-ACA5-B183852817A1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2" creationId="{A3D98BD8-59F6-40E5-BEFF-9566BB628062}"/>
          </ac:graphicFrameMkLst>
        </pc:graphicFrameChg>
        <pc:graphicFrameChg chg="add del mod">
          <ac:chgData name="Cristian Chilipirea" userId="34ab170da5908fc4" providerId="LiveId" clId="{5A98F104-3374-4CAB-83A5-B88E411F74A0}" dt="2021-03-29T18:09:39.582" v="169" actId="478"/>
          <ac:graphicFrameMkLst>
            <pc:docMk/>
            <pc:sldMk cId="1699872682" sldId="562"/>
            <ac:graphicFrameMk id="63" creationId="{5E94EC6C-E357-4ACE-B13C-9BC761F1ED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6" creationId="{FA92ECC5-DA31-42E5-B0FB-338DD0453802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8" creationId="{2F5500AB-D087-42B4-9D12-43344C5F36C6}"/>
          </ac:graphicFrameMkLst>
        </pc:graphicFrameChg>
        <pc:graphicFrameChg chg="add del mod">
          <ac:chgData name="Cristian Chilipirea" userId="34ab170da5908fc4" providerId="LiveId" clId="{5A98F104-3374-4CAB-83A5-B88E411F74A0}" dt="2021-03-29T18:09:40.950" v="170" actId="478"/>
          <ac:graphicFrameMkLst>
            <pc:docMk/>
            <pc:sldMk cId="1699872682" sldId="562"/>
            <ac:graphicFrameMk id="70" creationId="{DED2896A-B217-4764-B673-D4B94176A34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9:25.495" v="167" actId="478"/>
          <ac:graphicFrameMkLst>
            <pc:docMk/>
            <pc:sldMk cId="1699872682" sldId="562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09:36.014" v="168"/>
          <ac:picMkLst>
            <pc:docMk/>
            <pc:sldMk cId="1699872682" sldId="562"/>
            <ac:picMk id="33" creationId="{C44F6E5D-3DFE-430E-8750-F0FFA348E2F7}"/>
          </ac:picMkLst>
        </pc:pic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7" creationId="{DE24CC24-27DB-4FCF-9E37-CCAE93355F9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8" creationId="{9100B281-77C2-4CF1-A495-AC6498E4D0F6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9" creationId="{B550266E-9D8C-4195-935E-436FA478CF9B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1" creationId="{EBFAAFCD-F607-4FBF-B207-E14AE54783D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3" creationId="{206F3C6C-94D7-4D03-83E5-58309D03B14E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7" creationId="{AE70B6A7-1C8A-479D-BC36-257E386B949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4" creationId="{0B58FF24-5C0F-4FCB-823E-92BEF4448FCD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65" creationId="{D974D721-B56B-4AB0-A50E-1DD9F78667F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7" creationId="{EEA9D827-5934-433D-9D92-CD1EBE59C69C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9" creationId="{8EA954AB-2435-4C25-B547-AC9AA6742D69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71" creationId="{C71502DB-23B9-4F21-B72A-626C19FB8D2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0:17.130" v="177" actId="478"/>
        <pc:sldMkLst>
          <pc:docMk/>
          <pc:sldMk cId="2308862843" sldId="563"/>
        </pc:sldMkLst>
        <pc:spChg chg="mod ord">
          <ac:chgData name="Cristian Chilipirea" userId="34ab170da5908fc4" providerId="LiveId" clId="{5A98F104-3374-4CAB-83A5-B88E411F74A0}" dt="2021-03-29T18:09:58.333" v="172" actId="207"/>
          <ac:spMkLst>
            <pc:docMk/>
            <pc:sldMk cId="2308862843" sldId="563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08862843" sldId="563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56.517" v="171" actId="478"/>
          <ac:spMkLst>
            <pc:docMk/>
            <pc:sldMk cId="2308862843" sldId="563"/>
            <ac:spMk id="6" creationId="{28DCF8A6-A3C7-4848-94D1-3F9AE92970DC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1" creationId="{0FA0D659-B691-424D-83CE-9CCBB2DAFDF8}"/>
          </ac:spMkLst>
        </pc:spChg>
        <pc:spChg chg="add del mod">
          <ac:chgData name="Cristian Chilipirea" userId="34ab170da5908fc4" providerId="LiveId" clId="{5A98F104-3374-4CAB-83A5-B88E411F74A0}" dt="2021-03-29T18:10:15.538" v="176" actId="478"/>
          <ac:spMkLst>
            <pc:docMk/>
            <pc:sldMk cId="2308862843" sldId="563"/>
            <ac:spMk id="32" creationId="{B26AC056-28F0-4EFB-B922-1D4B3E56E104}"/>
          </ac:spMkLst>
        </pc:spChg>
        <pc:spChg chg="add del mod">
          <ac:chgData name="Cristian Chilipirea" userId="34ab170da5908fc4" providerId="LiveId" clId="{5A98F104-3374-4CAB-83A5-B88E411F74A0}" dt="2021-03-29T18:10:17.130" v="177" actId="478"/>
          <ac:spMkLst>
            <pc:docMk/>
            <pc:sldMk cId="2308862843" sldId="563"/>
            <ac:spMk id="33" creationId="{B8041F20-67C7-4CF0-905B-EBAA895EFD4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4" creationId="{D7D7CFF9-8641-48C7-82D8-BDF9B796257A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5" creationId="{67EFAAD1-6696-432F-9F71-358E99024AB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6" creationId="{0EC343D3-9AF7-4DED-907F-C1E72F165403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39" creationId="{BB910736-6AFF-42B6-AB43-5E7171DBA81B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4" creationId="{208A30DA-80B8-4BC9-B7BB-15ECE18658FC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6" creationId="{5AF9397F-8778-4896-B999-2FCB8CF00448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7" creationId="{4E0F01B1-BE7B-4F40-A318-B0E30627D1ED}"/>
          </ac:graphicFrameMkLst>
        </pc:graphicFrameChg>
        <pc:graphicFrameChg chg="del">
          <ac:chgData name="Cristian Chilipirea" userId="34ab170da5908fc4" providerId="LiveId" clId="{5A98F104-3374-4CAB-83A5-B88E411F74A0}" dt="2021-03-29T18:10:05.865" v="174" actId="478"/>
          <ac:graphicFrameMkLst>
            <pc:docMk/>
            <pc:sldMk cId="2308862843" sldId="563"/>
            <ac:graphicFrameMk id="50" creationId="{ADE75D78-4CDA-42C7-8313-0F10EC921055}"/>
          </ac:graphicFrameMkLst>
        </pc:graphicFrameChg>
        <pc:graphicFrameChg chg="add del mod">
          <ac:chgData name="Cristian Chilipirea" userId="34ab170da5908fc4" providerId="LiveId" clId="{5A98F104-3374-4CAB-83A5-B88E411F74A0}" dt="2021-03-29T18:10:15.538" v="176" actId="478"/>
          <ac:graphicFrameMkLst>
            <pc:docMk/>
            <pc:sldMk cId="2308862843" sldId="563"/>
            <ac:graphicFrameMk id="52" creationId="{5D5EAB5B-8B0C-4A8F-93AA-C17A9F6B03BE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3" creationId="{8258D19A-24C3-4975-96BF-DA3926F8C5A3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4" creationId="{0AACB927-E39C-4A59-A254-FCFEA7153859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6" creationId="{7F199C3C-B263-4BDF-992E-E1372CB1634A}"/>
          </ac:graphicFrameMkLst>
        </pc:graphicFrameChg>
        <pc:graphicFrameChg chg="add del mod">
          <ac:chgData name="Cristian Chilipirea" userId="34ab170da5908fc4" providerId="LiveId" clId="{5A98F104-3374-4CAB-83A5-B88E411F74A0}" dt="2021-03-29T18:10:17.130" v="177" actId="478"/>
          <ac:graphicFrameMkLst>
            <pc:docMk/>
            <pc:sldMk cId="2308862843" sldId="563"/>
            <ac:graphicFrameMk id="58" creationId="{153B3B70-8C90-40F2-8FB9-9205A7C4C9C0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61" creationId="{130D91C3-9C5B-40FB-A4F1-9B73EB16309A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8" creationId="{6CA9DC48-BFB1-43DC-864C-3AAE84E4FC39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9" creationId="{D85E3134-5256-40F7-B4C5-52FE5FC36811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30" creationId="{30C294F2-10C2-432A-AE2E-FC97E9A83837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0" creationId="{8C3E4A9F-8F3D-4E7D-9200-5A861AC44E0C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41" creationId="{0A6CB02F-E1EE-41B0-8E5D-2E5EBA52E2E4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2" creationId="{C9F110CC-52B6-4212-AA60-400241CAC71C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3" creationId="{25558A60-896A-4A38-B580-7228B61662CE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5" creationId="{6968CD69-FE38-46EC-95E3-127A8E8D0CE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1" creationId="{EE122BB8-856A-448F-9415-D4BB91A62A9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7" creationId="{DE9DF96A-9264-4E26-90C0-1ED1B595B806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59" creationId="{168203ED-422E-463A-985C-2A3D11E64710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62" creationId="{25052EB8-6470-40DE-873E-54B484185CF6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1:42.495" v="195" actId="1076"/>
        <pc:sldMkLst>
          <pc:docMk/>
          <pc:sldMk cId="3972570163" sldId="564"/>
        </pc:sldMkLst>
        <pc:spChg chg="mod ord">
          <ac:chgData name="Cristian Chilipirea" userId="34ab170da5908fc4" providerId="LiveId" clId="{5A98F104-3374-4CAB-83A5-B88E411F74A0}" dt="2021-03-29T18:11:42.495" v="195" actId="1076"/>
          <ac:spMkLst>
            <pc:docMk/>
            <pc:sldMk cId="3972570163" sldId="564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72570163" sldId="564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0:42.421" v="179" actId="478"/>
          <ac:spMkLst>
            <pc:docMk/>
            <pc:sldMk cId="3972570163" sldId="564"/>
            <ac:spMk id="6" creationId="{AC831BC6-0C02-4306-9432-B6AFD204F0D4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5" creationId="{EB240E6C-7CD9-47A5-A162-F50B1FC98C29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6" creationId="{675B151A-8F5F-4F75-BDC7-1EDC267DD3C3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9" creationId="{1BED515F-FAC4-4D12-8761-DFE59CAE34ED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40" creationId="{04510378-3B98-420A-A36E-7B2A5652A951}"/>
          </ac:spMkLst>
        </pc:spChg>
        <pc:spChg chg="add del">
          <ac:chgData name="Cristian Chilipirea" userId="34ab170da5908fc4" providerId="LiveId" clId="{5A98F104-3374-4CAB-83A5-B88E411F74A0}" dt="2021-03-29T18:10:55.418" v="182" actId="478"/>
          <ac:spMkLst>
            <pc:docMk/>
            <pc:sldMk cId="3972570163" sldId="564"/>
            <ac:spMk id="45" creationId="{AAD52A11-FA98-4877-91A6-E1A6CA711AC5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1:01.005" v="184" actId="478"/>
          <ac:spMkLst>
            <pc:docMk/>
            <pc:sldMk cId="3972570163" sldId="564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1:02.764" v="185" actId="478"/>
          <ac:spMkLst>
            <pc:docMk/>
            <pc:sldMk cId="3972570163" sldId="564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41" creationId="{07D36F54-A97B-4300-A844-0B086D9B779B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1" creationId="{BB91E37F-3C89-4DC9-8D35-CB3F7CD80960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3" creationId="{27A93E42-A26C-4E7A-9539-CA462575801D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4" creationId="{7FE8E014-C8D8-4C1D-ACA1-2570A8DE81E5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7" creationId="{4817906E-6929-4F01-8AAB-AA3C8A37D2D2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8" creationId="{A52EED51-4ED2-46DA-861F-698B86C9A45E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9" creationId="{95D4396A-3137-49F7-9E1C-C6F3F107B72B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62" creationId="{C4FF9E42-427C-437E-8863-57038B3A727E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81" creationId="{24696BCA-E2A9-4465-8F33-2DA0C89E7511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01.005" v="184" actId="478"/>
          <ac:graphicFrameMkLst>
            <pc:docMk/>
            <pc:sldMk cId="3972570163" sldId="564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1:02.764" v="185" actId="478"/>
          <ac:graphicFrameMkLst>
            <pc:docMk/>
            <pc:sldMk cId="3972570163" sldId="564"/>
            <ac:graphicFrameMk id="90" creationId="{D0F62D7A-42B7-4240-8797-277256CFB3EB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106" creationId="{92876AF6-05B9-47A0-BD01-BC918111D9BB}"/>
          </ac:graphicFrameMkLst>
        </pc:graphicFrameChg>
        <pc:picChg chg="del">
          <ac:chgData name="Cristian Chilipirea" userId="34ab170da5908fc4" providerId="LiveId" clId="{5A98F104-3374-4CAB-83A5-B88E411F74A0}" dt="2021-03-29T18:11:05.373" v="188" actId="478"/>
          <ac:picMkLst>
            <pc:docMk/>
            <pc:sldMk cId="3972570163" sldId="564"/>
            <ac:picMk id="3" creationId="{530B9CB0-8AC6-4AE9-A670-38215FE2A105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1" creationId="{38F5B28C-EF6B-4ADB-B21B-1C15A990C101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2" creationId="{5C5EDC94-E343-4C8E-B66E-C96F72E5BB1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3" creationId="{212172A6-ED94-477C-82F4-0282DB1F00F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4" creationId="{EFAB2FED-5541-478A-B474-6811B9BD5D2C}"/>
          </ac:picMkLst>
        </pc:picChg>
        <pc:picChg chg="del">
          <ac:chgData name="Cristian Chilipirea" userId="34ab170da5908fc4" providerId="LiveId" clId="{5A98F104-3374-4CAB-83A5-B88E411F74A0}" dt="2021-03-29T18:11:04.759" v="187" actId="478"/>
          <ac:picMkLst>
            <pc:docMk/>
            <pc:sldMk cId="3972570163" sldId="564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1:04.188" v="186" actId="478"/>
          <ac:picMkLst>
            <pc:docMk/>
            <pc:sldMk cId="3972570163" sldId="564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1:01.005" v="184" actId="478"/>
          <ac:cxnSpMkLst>
            <pc:docMk/>
            <pc:sldMk cId="3972570163" sldId="564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2" creationId="{A308724E-8CFF-48A1-B654-229B824D964F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3" creationId="{06BA279F-385B-4B15-A4F3-FF402D3C04D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4" creationId="{A8D950F9-E7B9-479E-A739-63880077AC9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2" creationId="{CD9F1A68-AA06-4191-BC33-4B088990FE8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6" creationId="{0CB2C02D-AADC-412B-BA51-9A6DC2A40691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1" creationId="{0866698E-3539-42B1-9614-C387C3E0CB97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3" creationId="{6261DC79-7C30-481E-9D39-759BD3543187}"/>
          </ac:cxnSpMkLst>
        </pc:cxnChg>
        <pc:cxnChg chg="del mod">
          <ac:chgData name="Cristian Chilipirea" userId="34ab170da5908fc4" providerId="LiveId" clId="{5A98F104-3374-4CAB-83A5-B88E411F74A0}" dt="2021-03-29T18:11:02.764" v="185" actId="478"/>
          <ac:cxnSpMkLst>
            <pc:docMk/>
            <pc:sldMk cId="3972570163" sldId="564"/>
            <ac:cxnSpMk id="94" creationId="{35B0BE0D-9EF8-4745-91A1-BD224B38EA04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1" creationId="{0995E4EA-8830-4FF0-A37E-E972CA9D80BE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7" creationId="{11B3A1B7-10B0-446F-BBE4-90FBBA2B22C6}"/>
          </ac:cxnSpMkLst>
        </pc:cxnChg>
      </pc:sldChg>
      <pc:sldChg chg="modSp add mod modClrScheme chgLayout">
        <pc:chgData name="Cristian Chilipirea" userId="34ab170da5908fc4" providerId="LiveId" clId="{5A98F104-3374-4CAB-83A5-B88E411F74A0}" dt="2021-03-29T18:12:28.526" v="199" actId="12"/>
        <pc:sldMkLst>
          <pc:docMk/>
          <pc:sldMk cId="104335986" sldId="565"/>
        </pc:sldMkLst>
        <pc:spChg chg="mod ord">
          <ac:chgData name="Cristian Chilipirea" userId="34ab170da5908fc4" providerId="LiveId" clId="{5A98F104-3374-4CAB-83A5-B88E411F74A0}" dt="2021-03-29T18:12:10.219" v="197" actId="207"/>
          <ac:spMkLst>
            <pc:docMk/>
            <pc:sldMk cId="104335986" sldId="565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8:12:28.526" v="199" actId="12"/>
          <ac:spMkLst>
            <pc:docMk/>
            <pc:sldMk cId="104335986" sldId="565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4335986" sldId="565"/>
            <ac:spMk id="4" creationId="{A067EC5A-99C9-4180-8D4D-2F4762AB6052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2:34.451" v="200" actId="207"/>
        <pc:sldMkLst>
          <pc:docMk/>
          <pc:sldMk cId="4038516819" sldId="566"/>
        </pc:sldMkLst>
        <pc:spChg chg="mod ord">
          <ac:chgData name="Cristian Chilipirea" userId="34ab170da5908fc4" providerId="LiveId" clId="{5A98F104-3374-4CAB-83A5-B88E411F74A0}" dt="2021-03-29T18:12:34.451" v="200" actId="207"/>
          <ac:spMkLst>
            <pc:docMk/>
            <pc:sldMk cId="4038516819" sldId="566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4" creationId="{A067EC5A-99C9-4180-8D4D-2F4762AB6052}"/>
          </ac:spMkLst>
        </pc:spChg>
      </pc:sldChg>
      <pc:sldChg chg="addSp delSp modSp add del mod modClrScheme chgLayout">
        <pc:chgData name="Cristian Chilipirea" userId="34ab170da5908fc4" providerId="LiveId" clId="{5A98F104-3374-4CAB-83A5-B88E411F74A0}" dt="2021-03-29T17:56:30.228" v="19" actId="478"/>
        <pc:sldMkLst>
          <pc:docMk/>
          <pc:sldMk cId="697313882" sldId="567"/>
        </pc:sldMkLst>
        <pc:spChg chg="mod ord">
          <ac:chgData name="Cristian Chilipirea" userId="34ab170da5908fc4" providerId="LiveId" clId="{5A98F104-3374-4CAB-83A5-B88E411F74A0}" dt="2021-03-29T17:56:18.698" v="16" actId="207"/>
          <ac:spMkLst>
            <pc:docMk/>
            <pc:sldMk cId="697313882" sldId="567"/>
            <ac:spMk id="2" creationId="{810015D7-6003-4BFA-B610-DD68734806CE}"/>
          </ac:spMkLst>
        </pc:spChg>
        <pc:spChg chg="del 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3" creationId="{9355BE06-A2F8-44E2-98FF-15491FA92A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4" creationId="{97D03CFE-24E7-4FD7-996D-EA1B788D282D}"/>
          </ac:spMkLst>
        </pc:spChg>
        <pc:spChg chg="add del mod ord">
          <ac:chgData name="Cristian Chilipirea" userId="34ab170da5908fc4" providerId="LiveId" clId="{5A98F104-3374-4CAB-83A5-B88E411F74A0}" dt="2021-03-29T17:56:30.228" v="19" actId="478"/>
          <ac:spMkLst>
            <pc:docMk/>
            <pc:sldMk cId="697313882" sldId="567"/>
            <ac:spMk id="5" creationId="{EB4F193F-6193-4EFF-A5A8-3A278CDFA2B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8:27.325" v="45" actId="478"/>
        <pc:sldMkLst>
          <pc:docMk/>
          <pc:sldMk cId="3391211656" sldId="568"/>
        </pc:sldMkLst>
        <pc:spChg chg="mod ord">
          <ac:chgData name="Cristian Chilipirea" userId="34ab170da5908fc4" providerId="LiveId" clId="{5A98F104-3374-4CAB-83A5-B88E411F74A0}" dt="2021-03-29T17:58:25.474" v="44" actId="207"/>
          <ac:spMkLst>
            <pc:docMk/>
            <pc:sldMk cId="3391211656" sldId="568"/>
            <ac:spMk id="2" creationId="{B87DA1CA-12D8-4EF9-8FBF-A24E1FFBCE76}"/>
          </ac:spMkLst>
        </pc:spChg>
        <pc:spChg chg="add del mod ord">
          <ac:chgData name="Cristian Chilipirea" userId="34ab170da5908fc4" providerId="LiveId" clId="{5A98F104-3374-4CAB-83A5-B88E411F74A0}" dt="2021-03-29T17:58:27.325" v="45" actId="478"/>
          <ac:spMkLst>
            <pc:docMk/>
            <pc:sldMk cId="3391211656" sldId="568"/>
            <ac:spMk id="3" creationId="{7C1599CD-7F85-4D98-B0E6-B5D69799DD0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1211656" sldId="568"/>
            <ac:spMk id="4" creationId="{7877BCA3-FD64-41DC-84EA-77071741383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2:47.645" v="202" actId="478"/>
        <pc:sldMkLst>
          <pc:docMk/>
          <pc:sldMk cId="173445268" sldId="569"/>
        </pc:sldMkLst>
        <pc:spChg chg="mod ord">
          <ac:chgData name="Cristian Chilipirea" userId="34ab170da5908fc4" providerId="LiveId" clId="{5A98F104-3374-4CAB-83A5-B88E411F74A0}" dt="2021-03-29T18:12:46.128" v="201" actId="207"/>
          <ac:spMkLst>
            <pc:docMk/>
            <pc:sldMk cId="173445268" sldId="569"/>
            <ac:spMk id="2" creationId="{3B6CE0C0-23C7-4E3A-8B42-8CC4A92C0C34}"/>
          </ac:spMkLst>
        </pc:spChg>
        <pc:spChg chg="add del mod ord">
          <ac:chgData name="Cristian Chilipirea" userId="34ab170da5908fc4" providerId="LiveId" clId="{5A98F104-3374-4CAB-83A5-B88E411F74A0}" dt="2021-03-29T18:12:47.645" v="202" actId="478"/>
          <ac:spMkLst>
            <pc:docMk/>
            <pc:sldMk cId="173445268" sldId="569"/>
            <ac:spMk id="3" creationId="{78A03CBE-DE89-4906-A286-C9ED6834B70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3445268" sldId="569"/>
            <ac:spMk id="4" creationId="{ABD491E3-7F7C-4078-83CA-133B6F2099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3:25.010" v="205" actId="207"/>
        <pc:sldMkLst>
          <pc:docMk/>
          <pc:sldMk cId="2940116152" sldId="570"/>
        </pc:sldMkLst>
        <pc:spChg chg="mod ord">
          <ac:chgData name="Cristian Chilipirea" userId="34ab170da5908fc4" providerId="LiveId" clId="{5A98F104-3374-4CAB-83A5-B88E411F74A0}" dt="2021-03-29T18:13:09.917" v="203" actId="207"/>
          <ac:spMkLst>
            <pc:docMk/>
            <pc:sldMk cId="2940116152" sldId="57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3:11.933" v="204" actId="478"/>
          <ac:spMkLst>
            <pc:docMk/>
            <pc:sldMk cId="2940116152" sldId="570"/>
            <ac:spMk id="3" creationId="{A480B9E3-A88F-4741-925B-56E7E82B65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40116152" sldId="57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29" creationId="{415ACF38-2AC8-4103-B3C7-406B9B3B1EE9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31" creationId="{E8603DF9-3A14-4A7A-B263-F203081D274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7:31.005" v="274" actId="207"/>
        <pc:sldMkLst>
          <pc:docMk/>
          <pc:sldMk cId="896639129" sldId="571"/>
        </pc:sldMkLst>
        <pc:spChg chg="mod ord">
          <ac:chgData name="Cristian Chilipirea" userId="34ab170da5908fc4" providerId="LiveId" clId="{5A98F104-3374-4CAB-83A5-B88E411F74A0}" dt="2021-03-29T18:13:35.924" v="206" actId="207"/>
          <ac:spMkLst>
            <pc:docMk/>
            <pc:sldMk cId="896639129" sldId="57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25.954" v="273" actId="478"/>
          <ac:spMkLst>
            <pc:docMk/>
            <pc:sldMk cId="896639129" sldId="571"/>
            <ac:spMk id="3" creationId="{6513DCD2-10D1-454B-83B3-93724CDC2AE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6639129" sldId="57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2" creationId="{580E86EF-6748-43D6-8CB7-2466E756C857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5" creationId="{C47AD5C0-512A-4930-8AF7-E290DD50B0A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10.207" v="276" actId="207"/>
        <pc:sldMkLst>
          <pc:docMk/>
          <pc:sldMk cId="2849573075" sldId="572"/>
        </pc:sldMkLst>
        <pc:spChg chg="mod ord">
          <ac:chgData name="Cristian Chilipirea" userId="34ab170da5908fc4" providerId="LiveId" clId="{5A98F104-3374-4CAB-83A5-B88E411F74A0}" dt="2021-03-29T18:13:40.308" v="207" actId="207"/>
          <ac:spMkLst>
            <pc:docMk/>
            <pc:sldMk cId="2849573075" sldId="57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36.409" v="275" actId="478"/>
          <ac:spMkLst>
            <pc:docMk/>
            <pc:sldMk cId="2849573075" sldId="572"/>
            <ac:spMk id="3" creationId="{A649A59F-F8A9-446B-8C6A-9EB37AF74C1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49573075" sldId="57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2" creationId="{12C626AB-1F16-41F7-9BE0-65E48C41FA1E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5" creationId="{3DC1A043-7A2A-42A4-B4DD-DC6F1525A75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26.630" v="279" actId="207"/>
        <pc:sldMkLst>
          <pc:docMk/>
          <pc:sldMk cId="1214710388" sldId="573"/>
        </pc:sldMkLst>
        <pc:spChg chg="mod ord">
          <ac:chgData name="Cristian Chilipirea" userId="34ab170da5908fc4" providerId="LiveId" clId="{5A98F104-3374-4CAB-83A5-B88E411F74A0}" dt="2021-03-29T18:20:16.301" v="277" actId="207"/>
          <ac:spMkLst>
            <pc:docMk/>
            <pc:sldMk cId="1214710388" sldId="57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22.070" v="278" actId="478"/>
          <ac:spMkLst>
            <pc:docMk/>
            <pc:sldMk cId="1214710388" sldId="573"/>
            <ac:spMk id="3" creationId="{CE9D4FF9-FCC3-460B-8F43-754DB4BDC15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14710388" sldId="57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2" creationId="{195B033C-EB05-4C4E-9ADF-29AF3DC8EA51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5" creationId="{425CD436-98D0-4E8E-AD2D-8FB8BC251AE4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36.387" v="281" actId="207"/>
        <pc:sldMkLst>
          <pc:docMk/>
          <pc:sldMk cId="288260150" sldId="574"/>
        </pc:sldMkLst>
        <pc:spChg chg="mod ord">
          <ac:chgData name="Cristian Chilipirea" userId="34ab170da5908fc4" providerId="LiveId" clId="{5A98F104-3374-4CAB-83A5-B88E411F74A0}" dt="2021-03-29T18:13:42.556" v="208" actId="207"/>
          <ac:spMkLst>
            <pc:docMk/>
            <pc:sldMk cId="288260150" sldId="57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32.742" v="280" actId="478"/>
          <ac:spMkLst>
            <pc:docMk/>
            <pc:sldMk cId="288260150" sldId="574"/>
            <ac:spMk id="3" creationId="{DFB8D446-B8C4-4A0C-9B13-EE72F0196EC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8260150" sldId="57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2" creationId="{196D940A-F474-4BB2-97EE-CE8EDEDFD766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5" creationId="{EE1D939B-E587-4495-A409-127E3094DB3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46.850" v="283" actId="207"/>
        <pc:sldMkLst>
          <pc:docMk/>
          <pc:sldMk cId="13021300" sldId="575"/>
        </pc:sldMkLst>
        <pc:spChg chg="mod ord">
          <ac:chgData name="Cristian Chilipirea" userId="34ab170da5908fc4" providerId="LiveId" clId="{5A98F104-3374-4CAB-83A5-B88E411F74A0}" dt="2021-03-29T18:13:44.727" v="209" actId="207"/>
          <ac:spMkLst>
            <pc:docMk/>
            <pc:sldMk cId="13021300" sldId="57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42.990" v="282" actId="478"/>
          <ac:spMkLst>
            <pc:docMk/>
            <pc:sldMk cId="13021300" sldId="575"/>
            <ac:spMk id="3" creationId="{0164A713-796D-44BE-86CE-4273186E9CF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021300" sldId="57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2" creationId="{3202C1CD-F5C7-42C1-BB74-90686FB7E462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5" creationId="{21E1D20A-DC86-47B4-8A60-6ACD35BDDCB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57.670" v="285" actId="207"/>
        <pc:sldMkLst>
          <pc:docMk/>
          <pc:sldMk cId="160017698" sldId="576"/>
        </pc:sldMkLst>
        <pc:spChg chg="mod ord">
          <ac:chgData name="Cristian Chilipirea" userId="34ab170da5908fc4" providerId="LiveId" clId="{5A98F104-3374-4CAB-83A5-B88E411F74A0}" dt="2021-03-29T18:13:47.304" v="210" actId="207"/>
          <ac:spMkLst>
            <pc:docMk/>
            <pc:sldMk cId="160017698" sldId="57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52.482" v="284" actId="478"/>
          <ac:spMkLst>
            <pc:docMk/>
            <pc:sldMk cId="160017698" sldId="576"/>
            <ac:spMk id="3" creationId="{3A77F679-0A7B-4F78-82C5-297A8F701FA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0017698" sldId="57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2" creationId="{5E74BE27-746C-4D95-B810-2C5952B227BF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5" creationId="{1A490193-B526-4204-8936-BB3844871DC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0.789" v="287" actId="207"/>
        <pc:sldMkLst>
          <pc:docMk/>
          <pc:sldMk cId="3718825322" sldId="577"/>
        </pc:sldMkLst>
        <pc:spChg chg="mod ord">
          <ac:chgData name="Cristian Chilipirea" userId="34ab170da5908fc4" providerId="LiveId" clId="{5A98F104-3374-4CAB-83A5-B88E411F74A0}" dt="2021-03-29T18:13:51.472" v="211" actId="207"/>
          <ac:spMkLst>
            <pc:docMk/>
            <pc:sldMk cId="3718825322" sldId="57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17.038" v="286" actId="478"/>
          <ac:spMkLst>
            <pc:docMk/>
            <pc:sldMk cId="3718825322" sldId="577"/>
            <ac:spMk id="3" creationId="{BD4F7433-3B64-47E3-A64F-8EA220EB39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18825322" sldId="57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2" creationId="{B4E09204-173A-4B9B-BBE0-3B4849C4E47B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5" creationId="{A59F76BC-AD13-4AC9-84F5-4F8F01022C35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9.837" v="289" actId="207"/>
        <pc:sldMkLst>
          <pc:docMk/>
          <pc:sldMk cId="600689036" sldId="578"/>
        </pc:sldMkLst>
        <pc:spChg chg="mod ord">
          <ac:chgData name="Cristian Chilipirea" userId="34ab170da5908fc4" providerId="LiveId" clId="{5A98F104-3374-4CAB-83A5-B88E411F74A0}" dt="2021-03-29T18:13:54.146" v="212" actId="207"/>
          <ac:spMkLst>
            <pc:docMk/>
            <pc:sldMk cId="600689036" sldId="57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25.931" v="288" actId="478"/>
          <ac:spMkLst>
            <pc:docMk/>
            <pc:sldMk cId="600689036" sldId="578"/>
            <ac:spMk id="3" creationId="{6C1825CE-9D7D-472A-9090-FD3657706BF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00689036" sldId="57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2" creationId="{0EA98169-1FDB-4EBF-990C-99FA449D02F3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5" creationId="{AD1E841E-5684-4B20-A630-0B4BB76E9AF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2.795" v="291" actId="207"/>
        <pc:sldMkLst>
          <pc:docMk/>
          <pc:sldMk cId="348043908" sldId="579"/>
        </pc:sldMkLst>
        <pc:spChg chg="mod ord">
          <ac:chgData name="Cristian Chilipirea" userId="34ab170da5908fc4" providerId="LiveId" clId="{5A98F104-3374-4CAB-83A5-B88E411F74A0}" dt="2021-03-29T18:13:58.465" v="213" actId="207"/>
          <ac:spMkLst>
            <pc:docMk/>
            <pc:sldMk cId="348043908" sldId="57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09.310" v="290" actId="478"/>
          <ac:spMkLst>
            <pc:docMk/>
            <pc:sldMk cId="348043908" sldId="579"/>
            <ac:spMk id="3" creationId="{FC0A2121-17F4-45AF-8982-ACDAF48158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043908" sldId="57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88" creationId="{F40225B8-EC8E-418F-857A-EF3EB7912C0B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91" creationId="{8919D2F0-1896-4B49-9C05-7FBDE051F15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9.853" v="293" actId="207"/>
        <pc:sldMkLst>
          <pc:docMk/>
          <pc:sldMk cId="4260974895" sldId="580"/>
        </pc:sldMkLst>
        <pc:spChg chg="mod ord">
          <ac:chgData name="Cristian Chilipirea" userId="34ab170da5908fc4" providerId="LiveId" clId="{5A98F104-3374-4CAB-83A5-B88E411F74A0}" dt="2021-03-29T18:14:05.752" v="215" actId="207"/>
          <ac:spMkLst>
            <pc:docMk/>
            <pc:sldMk cId="4260974895" sldId="58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16.430" v="292" actId="478"/>
          <ac:spMkLst>
            <pc:docMk/>
            <pc:sldMk cId="4260974895" sldId="580"/>
            <ac:spMk id="3" creationId="{45B39A9E-F16F-463D-9399-6C1A68F02EC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260974895" sldId="58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27.498" v="295" actId="207"/>
        <pc:sldMkLst>
          <pc:docMk/>
          <pc:sldMk cId="3252557593" sldId="581"/>
        </pc:sldMkLst>
        <pc:spChg chg="mod ord">
          <ac:chgData name="Cristian Chilipirea" userId="34ab170da5908fc4" providerId="LiveId" clId="{5A98F104-3374-4CAB-83A5-B88E411F74A0}" dt="2021-03-29T18:14:01.596" v="214" actId="207"/>
          <ac:spMkLst>
            <pc:docMk/>
            <pc:sldMk cId="3252557593" sldId="581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52557593" sldId="581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2:23.458" v="294" actId="478"/>
          <ac:spMkLst>
            <pc:docMk/>
            <pc:sldMk cId="3252557593" sldId="581"/>
            <ac:spMk id="5" creationId="{804D22F9-6F32-483B-9E39-24911677C8F9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06.337" v="297" actId="207"/>
        <pc:sldMkLst>
          <pc:docMk/>
          <pc:sldMk cId="2248241393" sldId="582"/>
        </pc:sldMkLst>
        <pc:spChg chg="mod ord">
          <ac:chgData name="Cristian Chilipirea" userId="34ab170da5908fc4" providerId="LiveId" clId="{5A98F104-3374-4CAB-83A5-B88E411F74A0}" dt="2021-03-29T18:14:08.754" v="216" actId="207"/>
          <ac:spMkLst>
            <pc:docMk/>
            <pc:sldMk cId="2248241393" sldId="58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02.709" v="296" actId="478"/>
          <ac:spMkLst>
            <pc:docMk/>
            <pc:sldMk cId="2248241393" sldId="582"/>
            <ac:spMk id="3" creationId="{03B5D535-A10C-48DC-A0AD-1444371586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248241393" sldId="58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14.150" v="299" actId="207"/>
        <pc:sldMkLst>
          <pc:docMk/>
          <pc:sldMk cId="1299193481" sldId="583"/>
        </pc:sldMkLst>
        <pc:spChg chg="mod ord">
          <ac:chgData name="Cristian Chilipirea" userId="34ab170da5908fc4" providerId="LiveId" clId="{5A98F104-3374-4CAB-83A5-B88E411F74A0}" dt="2021-03-29T18:14:13.365" v="217" actId="207"/>
          <ac:spMkLst>
            <pc:docMk/>
            <pc:sldMk cId="1299193481" sldId="58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0.806" v="298" actId="478"/>
          <ac:spMkLst>
            <pc:docMk/>
            <pc:sldMk cId="1299193481" sldId="583"/>
            <ac:spMk id="3" creationId="{6D0B16A7-65BC-44AF-AA41-CFA17E494AD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99193481" sldId="58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24.002" v="301" actId="207"/>
        <pc:sldMkLst>
          <pc:docMk/>
          <pc:sldMk cId="1063902004" sldId="584"/>
        </pc:sldMkLst>
        <pc:spChg chg="mod ord">
          <ac:chgData name="Cristian Chilipirea" userId="34ab170da5908fc4" providerId="LiveId" clId="{5A98F104-3374-4CAB-83A5-B88E411F74A0}" dt="2021-03-29T18:14:24.588" v="223" actId="207"/>
          <ac:spMkLst>
            <pc:docMk/>
            <pc:sldMk cId="1063902004" sldId="58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9.605" v="300" actId="478"/>
          <ac:spMkLst>
            <pc:docMk/>
            <pc:sldMk cId="1063902004" sldId="584"/>
            <ac:spMk id="3" creationId="{3688FACA-1AE5-425C-9956-6326D57FD9F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63902004" sldId="58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32.063" v="303" actId="207"/>
        <pc:sldMkLst>
          <pc:docMk/>
          <pc:sldMk cId="132058138" sldId="585"/>
        </pc:sldMkLst>
        <pc:spChg chg="mod ord">
          <ac:chgData name="Cristian Chilipirea" userId="34ab170da5908fc4" providerId="LiveId" clId="{5A98F104-3374-4CAB-83A5-B88E411F74A0}" dt="2021-03-29T18:14:15.600" v="218" actId="207"/>
          <ac:spMkLst>
            <pc:docMk/>
            <pc:sldMk cId="132058138" sldId="58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28.466" v="302" actId="478"/>
          <ac:spMkLst>
            <pc:docMk/>
            <pc:sldMk cId="132058138" sldId="585"/>
            <ac:spMk id="3" creationId="{537076C6-C6D1-415E-B547-D5488803D41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2058138" sldId="58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0.470" v="305" actId="207"/>
        <pc:sldMkLst>
          <pc:docMk/>
          <pc:sldMk cId="3249537155" sldId="586"/>
        </pc:sldMkLst>
        <pc:spChg chg="mod ord">
          <ac:chgData name="Cristian Chilipirea" userId="34ab170da5908fc4" providerId="LiveId" clId="{5A98F104-3374-4CAB-83A5-B88E411F74A0}" dt="2021-03-29T18:14:29.209" v="224" actId="207"/>
          <ac:spMkLst>
            <pc:docMk/>
            <pc:sldMk cId="3249537155" sldId="58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37.249" v="304" actId="478"/>
          <ac:spMkLst>
            <pc:docMk/>
            <pc:sldMk cId="3249537155" sldId="586"/>
            <ac:spMk id="3" creationId="{E03A5265-59F6-437B-AEEE-AAB296753E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49537155" sldId="58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9.091" v="307" actId="207"/>
        <pc:sldMkLst>
          <pc:docMk/>
          <pc:sldMk cId="3701239978" sldId="587"/>
        </pc:sldMkLst>
        <pc:spChg chg="mod ord">
          <ac:chgData name="Cristian Chilipirea" userId="34ab170da5908fc4" providerId="LiveId" clId="{5A98F104-3374-4CAB-83A5-B88E411F74A0}" dt="2021-03-29T18:14:32.356" v="225" actId="207"/>
          <ac:spMkLst>
            <pc:docMk/>
            <pc:sldMk cId="3701239978" sldId="58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45.897" v="306" actId="478"/>
          <ac:spMkLst>
            <pc:docMk/>
            <pc:sldMk cId="3701239978" sldId="587"/>
            <ac:spMk id="3" creationId="{B525B144-1E8D-493A-8798-0357502E07F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01239978" sldId="58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58.798" v="309" actId="207"/>
        <pc:sldMkLst>
          <pc:docMk/>
          <pc:sldMk cId="1976307886" sldId="588"/>
        </pc:sldMkLst>
        <pc:spChg chg="mod ord">
          <ac:chgData name="Cristian Chilipirea" userId="34ab170da5908fc4" providerId="LiveId" clId="{5A98F104-3374-4CAB-83A5-B88E411F74A0}" dt="2021-03-29T18:14:35.458" v="226" actId="207"/>
          <ac:spMkLst>
            <pc:docMk/>
            <pc:sldMk cId="1976307886" sldId="58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54.766" v="308" actId="478"/>
          <ac:spMkLst>
            <pc:docMk/>
            <pc:sldMk cId="1976307886" sldId="588"/>
            <ac:spMk id="3" creationId="{EDF27622-3103-4E71-9C4B-339C9F77AE5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76307886" sldId="58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08.412" v="311" actId="207"/>
        <pc:sldMkLst>
          <pc:docMk/>
          <pc:sldMk cId="2929131563" sldId="589"/>
        </pc:sldMkLst>
        <pc:spChg chg="mod ord">
          <ac:chgData name="Cristian Chilipirea" userId="34ab170da5908fc4" providerId="LiveId" clId="{5A98F104-3374-4CAB-83A5-B88E411F74A0}" dt="2021-03-29T18:14:39.921" v="227" actId="207"/>
          <ac:spMkLst>
            <pc:docMk/>
            <pc:sldMk cId="2929131563" sldId="58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04.982" v="310" actId="478"/>
          <ac:spMkLst>
            <pc:docMk/>
            <pc:sldMk cId="2929131563" sldId="589"/>
            <ac:spMk id="3" creationId="{69A7A4A8-B5C2-4B9E-A0E0-8C2BFED2A99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29131563" sldId="58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19.457" v="313" actId="207"/>
        <pc:sldMkLst>
          <pc:docMk/>
          <pc:sldMk cId="683285954" sldId="590"/>
        </pc:sldMkLst>
        <pc:spChg chg="mod ord">
          <ac:chgData name="Cristian Chilipirea" userId="34ab170da5908fc4" providerId="LiveId" clId="{5A98F104-3374-4CAB-83A5-B88E411F74A0}" dt="2021-03-29T18:14:42.643" v="228" actId="207"/>
          <ac:spMkLst>
            <pc:docMk/>
            <pc:sldMk cId="683285954" sldId="59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16.405" v="312" actId="478"/>
          <ac:spMkLst>
            <pc:docMk/>
            <pc:sldMk cId="683285954" sldId="590"/>
            <ac:spMk id="3" creationId="{BC88BE6B-2407-471C-B702-7922F52BCDF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83285954" sldId="59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29.089" v="315" actId="207"/>
        <pc:sldMkLst>
          <pc:docMk/>
          <pc:sldMk cId="1446874454" sldId="591"/>
        </pc:sldMkLst>
        <pc:spChg chg="mod ord">
          <ac:chgData name="Cristian Chilipirea" userId="34ab170da5908fc4" providerId="LiveId" clId="{5A98F104-3374-4CAB-83A5-B88E411F74A0}" dt="2021-03-29T18:14:47.104" v="229" actId="207"/>
          <ac:spMkLst>
            <pc:docMk/>
            <pc:sldMk cId="1446874454" sldId="59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25.121" v="314" actId="478"/>
          <ac:spMkLst>
            <pc:docMk/>
            <pc:sldMk cId="1446874454" sldId="591"/>
            <ac:spMk id="3" creationId="{8889D0C6-9FD7-40E2-A58B-357C53A2449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46874454" sldId="59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36.985" v="317" actId="207"/>
        <pc:sldMkLst>
          <pc:docMk/>
          <pc:sldMk cId="2447561736" sldId="592"/>
        </pc:sldMkLst>
        <pc:spChg chg="mod ord">
          <ac:chgData name="Cristian Chilipirea" userId="34ab170da5908fc4" providerId="LiveId" clId="{5A98F104-3374-4CAB-83A5-B88E411F74A0}" dt="2021-03-29T18:14:49.807" v="230" actId="207"/>
          <ac:spMkLst>
            <pc:docMk/>
            <pc:sldMk cId="2447561736" sldId="59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33.058" v="316" actId="478"/>
          <ac:spMkLst>
            <pc:docMk/>
            <pc:sldMk cId="2447561736" sldId="592"/>
            <ac:spMk id="3" creationId="{11F77B05-0F39-4BCA-A23E-1B87F35EC2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47561736" sldId="59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46.067" v="319" actId="207"/>
        <pc:sldMkLst>
          <pc:docMk/>
          <pc:sldMk cId="1758208371" sldId="593"/>
        </pc:sldMkLst>
        <pc:spChg chg="mod ord">
          <ac:chgData name="Cristian Chilipirea" userId="34ab170da5908fc4" providerId="LiveId" clId="{5A98F104-3374-4CAB-83A5-B88E411F74A0}" dt="2021-03-29T18:14:53.910" v="231" actId="207"/>
          <ac:spMkLst>
            <pc:docMk/>
            <pc:sldMk cId="1758208371" sldId="59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42.154" v="318" actId="478"/>
          <ac:spMkLst>
            <pc:docMk/>
            <pc:sldMk cId="1758208371" sldId="593"/>
            <ac:spMk id="3" creationId="{E3DDB340-7A55-4A6F-9A82-25366CA21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58208371" sldId="59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12.875" v="320" actId="207"/>
        <pc:sldMkLst>
          <pc:docMk/>
          <pc:sldMk cId="1141669378" sldId="594"/>
        </pc:sldMkLst>
        <pc:spChg chg="mod ord">
          <ac:chgData name="Cristian Chilipirea" userId="34ab170da5908fc4" providerId="LiveId" clId="{5A98F104-3374-4CAB-83A5-B88E411F74A0}" dt="2021-03-29T18:14:58.400" v="232" actId="207"/>
          <ac:spMkLst>
            <pc:docMk/>
            <pc:sldMk cId="1141669378" sldId="59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5:00.698" v="233" actId="478"/>
          <ac:spMkLst>
            <pc:docMk/>
            <pc:sldMk cId="1141669378" sldId="594"/>
            <ac:spMk id="3" creationId="{0D74E82D-F045-4E6D-B1F1-7CD2A263A83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41669378" sldId="59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22.668" v="322" actId="207"/>
        <pc:sldMkLst>
          <pc:docMk/>
          <pc:sldMk cId="1432442683" sldId="595"/>
        </pc:sldMkLst>
        <pc:spChg chg="mod ord">
          <ac:chgData name="Cristian Chilipirea" userId="34ab170da5908fc4" providerId="LiveId" clId="{5A98F104-3374-4CAB-83A5-B88E411F74A0}" dt="2021-03-29T18:15:05.118" v="234" actId="207"/>
          <ac:spMkLst>
            <pc:docMk/>
            <pc:sldMk cId="1432442683" sldId="59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19.102" v="321" actId="478"/>
          <ac:spMkLst>
            <pc:docMk/>
            <pc:sldMk cId="1432442683" sldId="595"/>
            <ac:spMk id="3" creationId="{B72E4219-BC12-4DB8-B012-B19FCD9222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32442683" sldId="59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31.316" v="324" actId="207"/>
        <pc:sldMkLst>
          <pc:docMk/>
          <pc:sldMk cId="2399870870" sldId="596"/>
        </pc:sldMkLst>
        <pc:spChg chg="mod ord">
          <ac:chgData name="Cristian Chilipirea" userId="34ab170da5908fc4" providerId="LiveId" clId="{5A98F104-3374-4CAB-83A5-B88E411F74A0}" dt="2021-03-29T18:15:07.956" v="235" actId="207"/>
          <ac:spMkLst>
            <pc:docMk/>
            <pc:sldMk cId="2399870870" sldId="59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27.666" v="323" actId="478"/>
          <ac:spMkLst>
            <pc:docMk/>
            <pc:sldMk cId="2399870870" sldId="596"/>
            <ac:spMk id="3" creationId="{6F01EC4D-85B0-4594-911D-BB9DD9C6F52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99870870" sldId="59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04.543" v="326" actId="207"/>
        <pc:sldMkLst>
          <pc:docMk/>
          <pc:sldMk cId="3161992243" sldId="597"/>
        </pc:sldMkLst>
        <pc:spChg chg="mod ord">
          <ac:chgData name="Cristian Chilipirea" userId="34ab170da5908fc4" providerId="LiveId" clId="{5A98F104-3374-4CAB-83A5-B88E411F74A0}" dt="2021-03-29T18:15:10.522" v="236" actId="207"/>
          <ac:spMkLst>
            <pc:docMk/>
            <pc:sldMk cId="3161992243" sldId="59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0.662" v="325" actId="478"/>
          <ac:spMkLst>
            <pc:docMk/>
            <pc:sldMk cId="3161992243" sldId="597"/>
            <ac:spMk id="3" creationId="{B02C6883-7409-4B42-A183-4AB0D125DB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161992243" sldId="59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2.076" v="328" actId="207"/>
        <pc:sldMkLst>
          <pc:docMk/>
          <pc:sldMk cId="967330756" sldId="598"/>
        </pc:sldMkLst>
        <pc:spChg chg="mod ord">
          <ac:chgData name="Cristian Chilipirea" userId="34ab170da5908fc4" providerId="LiveId" clId="{5A98F104-3374-4CAB-83A5-B88E411F74A0}" dt="2021-03-29T18:15:14.818" v="237" actId="207"/>
          <ac:spMkLst>
            <pc:docMk/>
            <pc:sldMk cId="967330756" sldId="59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8.746" v="327" actId="478"/>
          <ac:spMkLst>
            <pc:docMk/>
            <pc:sldMk cId="967330756" sldId="598"/>
            <ac:spMk id="3" creationId="{6B3AE78E-66FD-423B-9DB7-A7238E399C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67330756" sldId="59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9.037" v="330" actId="207"/>
        <pc:sldMkLst>
          <pc:docMk/>
          <pc:sldMk cId="3373415453" sldId="599"/>
        </pc:sldMkLst>
        <pc:spChg chg="mod ord">
          <ac:chgData name="Cristian Chilipirea" userId="34ab170da5908fc4" providerId="LiveId" clId="{5A98F104-3374-4CAB-83A5-B88E411F74A0}" dt="2021-03-29T18:15:17.500" v="238" actId="207"/>
          <ac:spMkLst>
            <pc:docMk/>
            <pc:sldMk cId="3373415453" sldId="599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73415453" sldId="599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6:15.970" v="329" actId="478"/>
          <ac:spMkLst>
            <pc:docMk/>
            <pc:sldMk cId="3373415453" sldId="599"/>
            <ac:spMk id="5" creationId="{CFC9A93B-E08F-4B9B-84A2-AA41BB05F572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02.243" v="332" actId="207"/>
        <pc:sldMkLst>
          <pc:docMk/>
          <pc:sldMk cId="1901992725" sldId="600"/>
        </pc:sldMkLst>
        <pc:spChg chg="mod ord">
          <ac:chgData name="Cristian Chilipirea" userId="34ab170da5908fc4" providerId="LiveId" clId="{5A98F104-3374-4CAB-83A5-B88E411F74A0}" dt="2021-03-29T18:15:20.464" v="239" actId="207"/>
          <ac:spMkLst>
            <pc:docMk/>
            <pc:sldMk cId="1901992725" sldId="60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8:57.967" v="331" actId="478"/>
          <ac:spMkLst>
            <pc:docMk/>
            <pc:sldMk cId="1901992725" sldId="600"/>
            <ac:spMk id="3" creationId="{F9F85F38-706A-43CE-BBEE-B4C5C557817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01992725" sldId="60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11.105" v="334" actId="207"/>
        <pc:sldMkLst>
          <pc:docMk/>
          <pc:sldMk cId="1942653881" sldId="601"/>
        </pc:sldMkLst>
        <pc:spChg chg="mod ord">
          <ac:chgData name="Cristian Chilipirea" userId="34ab170da5908fc4" providerId="LiveId" clId="{5A98F104-3374-4CAB-83A5-B88E411F74A0}" dt="2021-03-29T18:15:24.786" v="240" actId="207"/>
          <ac:spMkLst>
            <pc:docMk/>
            <pc:sldMk cId="1942653881" sldId="60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07.019" v="333" actId="478"/>
          <ac:spMkLst>
            <pc:docMk/>
            <pc:sldMk cId="1942653881" sldId="601"/>
            <ac:spMk id="3" creationId="{F94E4525-896A-4D7F-BCD6-902318A18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42653881" sldId="60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25.560" v="336" actId="207"/>
        <pc:sldMkLst>
          <pc:docMk/>
          <pc:sldMk cId="807784042" sldId="602"/>
        </pc:sldMkLst>
        <pc:spChg chg="mod ord">
          <ac:chgData name="Cristian Chilipirea" userId="34ab170da5908fc4" providerId="LiveId" clId="{5A98F104-3374-4CAB-83A5-B88E411F74A0}" dt="2021-03-29T18:15:27.162" v="241" actId="207"/>
          <ac:spMkLst>
            <pc:docMk/>
            <pc:sldMk cId="807784042" sldId="60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21.041" v="335" actId="478"/>
          <ac:spMkLst>
            <pc:docMk/>
            <pc:sldMk cId="807784042" sldId="602"/>
            <ac:spMk id="3" creationId="{4821F287-984F-4DA9-AB9D-34105FA2531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07784042" sldId="60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35.755" v="338" actId="207"/>
        <pc:sldMkLst>
          <pc:docMk/>
          <pc:sldMk cId="1774779344" sldId="603"/>
        </pc:sldMkLst>
        <pc:spChg chg="mod ord">
          <ac:chgData name="Cristian Chilipirea" userId="34ab170da5908fc4" providerId="LiveId" clId="{5A98F104-3374-4CAB-83A5-B88E411F74A0}" dt="2021-03-29T18:15:31.056" v="242" actId="207"/>
          <ac:spMkLst>
            <pc:docMk/>
            <pc:sldMk cId="1774779344" sldId="60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31.598" v="337" actId="478"/>
          <ac:spMkLst>
            <pc:docMk/>
            <pc:sldMk cId="1774779344" sldId="603"/>
            <ac:spMk id="3" creationId="{6D8D9B66-2E36-4D4C-A58F-36C8D6AB10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74779344" sldId="60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46.322" v="340" actId="207"/>
        <pc:sldMkLst>
          <pc:docMk/>
          <pc:sldMk cId="555951008" sldId="604"/>
        </pc:sldMkLst>
        <pc:spChg chg="mod ord">
          <ac:chgData name="Cristian Chilipirea" userId="34ab170da5908fc4" providerId="LiveId" clId="{5A98F104-3374-4CAB-83A5-B88E411F74A0}" dt="2021-03-29T18:15:33.763" v="243" actId="207"/>
          <ac:spMkLst>
            <pc:docMk/>
            <pc:sldMk cId="555951008" sldId="60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43.160" v="339" actId="478"/>
          <ac:spMkLst>
            <pc:docMk/>
            <pc:sldMk cId="555951008" sldId="604"/>
            <ac:spMk id="3" creationId="{EE379BFB-22B0-4AD0-AA26-23E7730C34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55951008" sldId="60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27.809" v="342" actId="207"/>
        <pc:sldMkLst>
          <pc:docMk/>
          <pc:sldMk cId="388711790" sldId="605"/>
        </pc:sldMkLst>
        <pc:spChg chg="mod ord">
          <ac:chgData name="Cristian Chilipirea" userId="34ab170da5908fc4" providerId="LiveId" clId="{5A98F104-3374-4CAB-83A5-B88E411F74A0}" dt="2021-03-29T18:15:36.658" v="244" actId="207"/>
          <ac:spMkLst>
            <pc:docMk/>
            <pc:sldMk cId="388711790" sldId="60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23.881" v="341" actId="478"/>
          <ac:spMkLst>
            <pc:docMk/>
            <pc:sldMk cId="388711790" sldId="605"/>
            <ac:spMk id="3" creationId="{021063FF-51F3-452F-8F6B-9C541C0ABF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8711790" sldId="60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35.362" v="344" actId="207"/>
        <pc:sldMkLst>
          <pc:docMk/>
          <pc:sldMk cId="382263671" sldId="606"/>
        </pc:sldMkLst>
        <pc:spChg chg="mod ord">
          <ac:chgData name="Cristian Chilipirea" userId="34ab170da5908fc4" providerId="LiveId" clId="{5A98F104-3374-4CAB-83A5-B88E411F74A0}" dt="2021-03-29T18:15:41.260" v="245" actId="207"/>
          <ac:spMkLst>
            <pc:docMk/>
            <pc:sldMk cId="382263671" sldId="60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1.183" v="343" actId="478"/>
          <ac:spMkLst>
            <pc:docMk/>
            <pc:sldMk cId="382263671" sldId="606"/>
            <ac:spMk id="3" creationId="{78C81365-6C66-4982-B46E-4B650F6ABE5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2263671" sldId="60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43.322" v="346" actId="207"/>
        <pc:sldMkLst>
          <pc:docMk/>
          <pc:sldMk cId="744801269" sldId="607"/>
        </pc:sldMkLst>
        <pc:spChg chg="mod ord">
          <ac:chgData name="Cristian Chilipirea" userId="34ab170da5908fc4" providerId="LiveId" clId="{5A98F104-3374-4CAB-83A5-B88E411F74A0}" dt="2021-03-29T18:15:44.212" v="246" actId="207"/>
          <ac:spMkLst>
            <pc:docMk/>
            <pc:sldMk cId="744801269" sldId="60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9.167" v="345" actId="478"/>
          <ac:spMkLst>
            <pc:docMk/>
            <pc:sldMk cId="744801269" sldId="607"/>
            <ac:spMk id="3" creationId="{388E7468-4437-4319-B47A-CA30DBA653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4801269" sldId="60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56.501" v="348" actId="207"/>
        <pc:sldMkLst>
          <pc:docMk/>
          <pc:sldMk cId="2003323650" sldId="608"/>
        </pc:sldMkLst>
        <pc:spChg chg="mod ord">
          <ac:chgData name="Cristian Chilipirea" userId="34ab170da5908fc4" providerId="LiveId" clId="{5A98F104-3374-4CAB-83A5-B88E411F74A0}" dt="2021-03-29T18:15:46.958" v="247" actId="207"/>
          <ac:spMkLst>
            <pc:docMk/>
            <pc:sldMk cId="2003323650" sldId="60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47.352" v="347" actId="478"/>
          <ac:spMkLst>
            <pc:docMk/>
            <pc:sldMk cId="2003323650" sldId="608"/>
            <ac:spMk id="3" creationId="{B1404DE2-0CA2-4999-838D-1555D22F885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003323650" sldId="60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05.518" v="350" actId="207"/>
        <pc:sldMkLst>
          <pc:docMk/>
          <pc:sldMk cId="3636372032" sldId="609"/>
        </pc:sldMkLst>
        <pc:spChg chg="mod ord">
          <ac:chgData name="Cristian Chilipirea" userId="34ab170da5908fc4" providerId="LiveId" clId="{5A98F104-3374-4CAB-83A5-B88E411F74A0}" dt="2021-03-29T18:15:52.070" v="248" actId="207"/>
          <ac:spMkLst>
            <pc:docMk/>
            <pc:sldMk cId="3636372032" sldId="60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01.883" v="349" actId="478"/>
          <ac:spMkLst>
            <pc:docMk/>
            <pc:sldMk cId="3636372032" sldId="609"/>
            <ac:spMk id="3" creationId="{79651A2B-8CC1-4688-A11D-8C097B4AE17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36372032" sldId="60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14.854" v="352" actId="207"/>
        <pc:sldMkLst>
          <pc:docMk/>
          <pc:sldMk cId="516865313" sldId="610"/>
        </pc:sldMkLst>
        <pc:spChg chg="mod ord">
          <ac:chgData name="Cristian Chilipirea" userId="34ab170da5908fc4" providerId="LiveId" clId="{5A98F104-3374-4CAB-83A5-B88E411F74A0}" dt="2021-03-29T18:15:54.880" v="249" actId="207"/>
          <ac:spMkLst>
            <pc:docMk/>
            <pc:sldMk cId="516865313" sldId="61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1.412" v="351" actId="478"/>
          <ac:spMkLst>
            <pc:docMk/>
            <pc:sldMk cId="516865313" sldId="610"/>
            <ac:spMk id="3" creationId="{8E590907-02CF-48D6-9DCA-45550F2EAD6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16865313" sldId="61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22.437" v="354" actId="207"/>
        <pc:sldMkLst>
          <pc:docMk/>
          <pc:sldMk cId="1846104386" sldId="611"/>
        </pc:sldMkLst>
        <pc:spChg chg="mod ord">
          <ac:chgData name="Cristian Chilipirea" userId="34ab170da5908fc4" providerId="LiveId" clId="{5A98F104-3374-4CAB-83A5-B88E411F74A0}" dt="2021-03-29T18:15:58.786" v="250" actId="207"/>
          <ac:spMkLst>
            <pc:docMk/>
            <pc:sldMk cId="1846104386" sldId="61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8.556" v="353" actId="478"/>
          <ac:spMkLst>
            <pc:docMk/>
            <pc:sldMk cId="1846104386" sldId="611"/>
            <ac:spMk id="3" creationId="{02202B9D-9C39-46FA-B1B4-6400374E48F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6104386" sldId="61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31.988" v="356" actId="207"/>
        <pc:sldMkLst>
          <pc:docMk/>
          <pc:sldMk cId="4197535571" sldId="612"/>
        </pc:sldMkLst>
        <pc:spChg chg="mod ord">
          <ac:chgData name="Cristian Chilipirea" userId="34ab170da5908fc4" providerId="LiveId" clId="{5A98F104-3374-4CAB-83A5-B88E411F74A0}" dt="2021-03-29T18:16:01.361" v="251" actId="207"/>
          <ac:spMkLst>
            <pc:docMk/>
            <pc:sldMk cId="4197535571" sldId="61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28.183" v="355" actId="478"/>
          <ac:spMkLst>
            <pc:docMk/>
            <pc:sldMk cId="4197535571" sldId="612"/>
            <ac:spMk id="3" creationId="{5CCFAE9C-0024-4BDD-AC7D-BE8A4981C9B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97535571" sldId="61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2.040" v="358" actId="207"/>
        <pc:sldMkLst>
          <pc:docMk/>
          <pc:sldMk cId="2406805126" sldId="613"/>
        </pc:sldMkLst>
        <pc:spChg chg="mod ord">
          <ac:chgData name="Cristian Chilipirea" userId="34ab170da5908fc4" providerId="LiveId" clId="{5A98F104-3374-4CAB-83A5-B88E411F74A0}" dt="2021-03-29T18:16:05.346" v="252" actId="207"/>
          <ac:spMkLst>
            <pc:docMk/>
            <pc:sldMk cId="2406805126" sldId="61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38.416" v="357" actId="478"/>
          <ac:spMkLst>
            <pc:docMk/>
            <pc:sldMk cId="2406805126" sldId="613"/>
            <ac:spMk id="3" creationId="{01179AE8-5E15-4D5B-ADBE-5DF5B2438BD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06805126" sldId="61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8.854" v="360" actId="207"/>
        <pc:sldMkLst>
          <pc:docMk/>
          <pc:sldMk cId="2790101116" sldId="614"/>
        </pc:sldMkLst>
        <pc:spChg chg="mod ord">
          <ac:chgData name="Cristian Chilipirea" userId="34ab170da5908fc4" providerId="LiveId" clId="{5A98F104-3374-4CAB-83A5-B88E411F74A0}" dt="2021-03-29T18:16:08.238" v="253" actId="207"/>
          <ac:spMkLst>
            <pc:docMk/>
            <pc:sldMk cId="2790101116" sldId="61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45.056" v="359" actId="478"/>
          <ac:spMkLst>
            <pc:docMk/>
            <pc:sldMk cId="2790101116" sldId="614"/>
            <ac:spMk id="3" creationId="{9757C9F5-B51A-4CD7-AE46-C2FB579EBB4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90101116" sldId="61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21" creationId="{02700EAC-DC44-4AD9-BBF2-1F2FD10E8C83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7:17.231" v="272" actId="12"/>
        <pc:sldMkLst>
          <pc:docMk/>
          <pc:sldMk cId="2424992184" sldId="615"/>
        </pc:sldMkLst>
        <pc:spChg chg="mod ord">
          <ac:chgData name="Cristian Chilipirea" userId="34ab170da5908fc4" providerId="LiveId" clId="{5A98F104-3374-4CAB-83A5-B88E411F74A0}" dt="2021-03-29T18:17:01.025" v="270" actId="207"/>
          <ac:spMkLst>
            <pc:docMk/>
            <pc:sldMk cId="2424992184" sldId="615"/>
            <ac:spMk id="2" creationId="{1BE9C9F0-7457-4DCD-998E-1EE04D99AE8D}"/>
          </ac:spMkLst>
        </pc:spChg>
        <pc:spChg chg="mod ord">
          <ac:chgData name="Cristian Chilipirea" userId="34ab170da5908fc4" providerId="LiveId" clId="{5A98F104-3374-4CAB-83A5-B88E411F74A0}" dt="2021-03-29T18:17:17.231" v="272" actId="12"/>
          <ac:spMkLst>
            <pc:docMk/>
            <pc:sldMk cId="2424992184" sldId="615"/>
            <ac:spMk id="3" creationId="{ABCD0A84-2724-4B35-9F4C-92DFC725BE1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24992184" sldId="615"/>
            <ac:spMk id="4" creationId="{5599FEE0-C627-4DB4-A611-FC65F1038DF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56.259" v="362" actId="207"/>
        <pc:sldMkLst>
          <pc:docMk/>
          <pc:sldMk cId="895483172" sldId="616"/>
        </pc:sldMkLst>
        <pc:spChg chg="mod ord">
          <ac:chgData name="Cristian Chilipirea" userId="34ab170da5908fc4" providerId="LiveId" clId="{5A98F104-3374-4CAB-83A5-B88E411F74A0}" dt="2021-03-29T18:16:10.778" v="254" actId="207"/>
          <ac:spMkLst>
            <pc:docMk/>
            <pc:sldMk cId="895483172" sldId="61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2.824" v="361" actId="478"/>
          <ac:spMkLst>
            <pc:docMk/>
            <pc:sldMk cId="895483172" sldId="616"/>
            <ac:spMk id="3" creationId="{E9F121F2-9E9C-438A-AC16-C80A6999432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5483172" sldId="61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5:03.538" v="364" actId="207"/>
        <pc:sldMkLst>
          <pc:docMk/>
          <pc:sldMk cId="364705447" sldId="617"/>
        </pc:sldMkLst>
        <pc:spChg chg="mod ord">
          <ac:chgData name="Cristian Chilipirea" userId="34ab170da5908fc4" providerId="LiveId" clId="{5A98F104-3374-4CAB-83A5-B88E411F74A0}" dt="2021-03-29T18:16:13.623" v="255" actId="207"/>
          <ac:spMkLst>
            <pc:docMk/>
            <pc:sldMk cId="364705447" sldId="61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9.472" v="363" actId="478"/>
          <ac:spMkLst>
            <pc:docMk/>
            <pc:sldMk cId="364705447" sldId="617"/>
            <ac:spMk id="3" creationId="{74770DB3-25FD-4F1C-B103-A8E32DA6A1D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705447" sldId="61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28.791" v="260" actId="1076"/>
        <pc:sldMkLst>
          <pc:docMk/>
          <pc:sldMk cId="889266843" sldId="618"/>
        </pc:sldMkLst>
        <pc:spChg chg="mod ord">
          <ac:chgData name="Cristian Chilipirea" userId="34ab170da5908fc4" providerId="LiveId" clId="{5A98F104-3374-4CAB-83A5-B88E411F74A0}" dt="2021-03-29T18:16:28.791" v="260" actId="1076"/>
          <ac:spMkLst>
            <pc:docMk/>
            <pc:sldMk cId="889266843" sldId="618"/>
            <ac:spMk id="2" creationId="{D9C2ED2F-19D2-4B41-B414-64BDEEBE6178}"/>
          </ac:spMkLst>
        </pc:spChg>
        <pc:spChg chg="add del mod ord">
          <ac:chgData name="Cristian Chilipirea" userId="34ab170da5908fc4" providerId="LiveId" clId="{5A98F104-3374-4CAB-83A5-B88E411F74A0}" dt="2021-03-29T18:16:21.478" v="257" actId="478"/>
          <ac:spMkLst>
            <pc:docMk/>
            <pc:sldMk cId="889266843" sldId="618"/>
            <ac:spMk id="3" creationId="{08639375-D1CC-409A-AC3B-C931F83FA8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89266843" sldId="618"/>
            <ac:spMk id="4" creationId="{D0A83D5A-39D5-440F-A3D0-06836A95EA0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30-Oct-22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89522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5466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68212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95050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86545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403937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9257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647916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374887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051022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46947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398462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478227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083804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29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597213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861616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85403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560948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189863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551838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2527050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Versiune</a:t>
            </a:r>
            <a:r>
              <a:rPr lang="en-US" dirty="0"/>
              <a:t> </a:t>
            </a:r>
            <a:r>
              <a:rPr lang="en-US" dirty="0" err="1"/>
              <a:t>incorecta</a:t>
            </a:r>
            <a:r>
              <a:rPr lang="en-US" dirty="0"/>
              <a:t>. Daca se </a:t>
            </a:r>
            <a:r>
              <a:rPr lang="en-US" dirty="0" err="1"/>
              <a:t>ia</a:t>
            </a:r>
            <a:r>
              <a:rPr lang="en-US" dirty="0"/>
              <a:t> in timp </a:t>
            </a:r>
            <a:r>
              <a:rPr lang="en-US" dirty="0" err="1"/>
              <a:t>ce</a:t>
            </a:r>
            <a:r>
              <a:rPr lang="en-US" dirty="0"/>
              <a:t> se </a:t>
            </a:r>
            <a:r>
              <a:rPr lang="en-US" dirty="0" err="1"/>
              <a:t>pune</a:t>
            </a:r>
            <a:r>
              <a:rPr lang="en-US" dirty="0"/>
              <a:t>? Daca sunt </a:t>
            </a:r>
            <a:r>
              <a:rPr lang="en-US" dirty="0" err="1"/>
              <a:t>mai</a:t>
            </a:r>
            <a:r>
              <a:rPr lang="en-US" dirty="0"/>
              <a:t> multi </a:t>
            </a:r>
            <a:r>
              <a:rPr lang="en-US" dirty="0" err="1"/>
              <a:t>producatori</a:t>
            </a:r>
            <a:r>
              <a:rPr lang="en-US" dirty="0"/>
              <a:t> sau </a:t>
            </a:r>
            <a:r>
              <a:rPr lang="en-US" dirty="0" err="1"/>
              <a:t>mai</a:t>
            </a:r>
            <a:r>
              <a:rPr lang="en-US" dirty="0"/>
              <a:t> multi </a:t>
            </a:r>
            <a:r>
              <a:rPr lang="en-US" dirty="0" err="1"/>
              <a:t>consumatori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64373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810354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Versiune</a:t>
            </a:r>
            <a:r>
              <a:rPr lang="en-US" dirty="0"/>
              <a:t> </a:t>
            </a:r>
            <a:r>
              <a:rPr lang="en-US" dirty="0" err="1"/>
              <a:t>incorecta</a:t>
            </a:r>
            <a:r>
              <a:rPr lang="en-US" dirty="0"/>
              <a:t>. Daca se </a:t>
            </a:r>
            <a:r>
              <a:rPr lang="en-US" dirty="0" err="1"/>
              <a:t>ia</a:t>
            </a:r>
            <a:r>
              <a:rPr lang="en-US" dirty="0"/>
              <a:t> in timp </a:t>
            </a:r>
            <a:r>
              <a:rPr lang="en-US" dirty="0" err="1"/>
              <a:t>ce</a:t>
            </a:r>
            <a:r>
              <a:rPr lang="en-US" dirty="0"/>
              <a:t> se </a:t>
            </a:r>
            <a:r>
              <a:rPr lang="en-US" dirty="0" err="1"/>
              <a:t>pune</a:t>
            </a:r>
            <a:r>
              <a:rPr lang="en-US" dirty="0"/>
              <a:t>? Daca sunt </a:t>
            </a:r>
            <a:r>
              <a:rPr lang="en-US" dirty="0" err="1"/>
              <a:t>mai</a:t>
            </a:r>
            <a:r>
              <a:rPr lang="en-US" dirty="0"/>
              <a:t> multi </a:t>
            </a:r>
            <a:r>
              <a:rPr lang="en-US" dirty="0" err="1"/>
              <a:t>producatori</a:t>
            </a:r>
            <a:r>
              <a:rPr lang="en-US" dirty="0"/>
              <a:t> sau </a:t>
            </a:r>
            <a:r>
              <a:rPr lang="en-US" dirty="0" err="1"/>
              <a:t>mai</a:t>
            </a:r>
            <a:r>
              <a:rPr lang="en-US" dirty="0"/>
              <a:t> multi </a:t>
            </a:r>
            <a:r>
              <a:rPr lang="en-US" dirty="0" err="1"/>
              <a:t>consumatori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281246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541976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983030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497647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69569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790957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878548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523216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2645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89522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849929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49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906000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29884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77894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117870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925733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780491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720894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693579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022413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92143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193589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723417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778299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463362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23051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2349602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5506451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38044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33319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63422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95424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52100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65545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47562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7399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6083617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80848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26958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77917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5631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>
                <a:solidFill>
                  <a:schemeClr val="bg2">
                    <a:lumMod val="10000"/>
                  </a:schemeClr>
                </a:solidFill>
              </a:defRPr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74293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6207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3405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4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Cristian Chilipirea – </a:t>
            </a:r>
            <a:r>
              <a:rPr lang="en-US" dirty="0" err="1"/>
              <a:t>Arhitecturi</a:t>
            </a:r>
            <a:r>
              <a:rPr lang="en-US" dirty="0"/>
              <a:t> </a:t>
            </a:r>
            <a:r>
              <a:rPr lang="en-US" dirty="0" err="1"/>
              <a:t>Paralele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24779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1861" y="2156792"/>
            <a:ext cx="7829783" cy="1524480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Arhitecturi</a:t>
            </a:r>
            <a:r>
              <a:rPr lang="en-US" dirty="0"/>
              <a:t> </a:t>
            </a:r>
            <a:r>
              <a:rPr lang="en-US" dirty="0" err="1"/>
              <a:t>Paralele</a:t>
            </a:r>
            <a:br>
              <a:rPr lang="ro-RO" dirty="0"/>
            </a:br>
            <a:r>
              <a:rPr lang="en-US" altLang="en-US" sz="3200" dirty="0">
                <a:ea typeface="ＭＳ Ｐゴシック" panose="020B0600070205080204" pitchFamily="34" charset="-128"/>
              </a:rPr>
              <a:t>Access concurrent la </a:t>
            </a:r>
            <a:r>
              <a:rPr lang="ro-RO" altLang="en-US" sz="3200" dirty="0">
                <a:ea typeface="ＭＳ Ｐゴシック" panose="020B0600070205080204" pitchFamily="34" charset="-128"/>
              </a:rPr>
              <a:t>memorie</a:t>
            </a:r>
            <a:endParaRPr lang="ro-R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pPr algn="r"/>
            <a:r>
              <a:rPr lang="ro-RO" dirty="0">
                <a:solidFill>
                  <a:schemeClr val="tx2"/>
                </a:solidFill>
              </a:rPr>
              <a:t>Dr. Ing. Cristian Chilipirea – cristian.chilipirea@</a:t>
            </a:r>
            <a:r>
              <a:rPr lang="en-US" dirty="0" err="1">
                <a:solidFill>
                  <a:schemeClr val="tx2"/>
                </a:solidFill>
              </a:rPr>
              <a:t>gmail</a:t>
            </a:r>
            <a:r>
              <a:rPr lang="ro-RO" dirty="0">
                <a:solidFill>
                  <a:schemeClr val="tx2"/>
                </a:solidFill>
              </a:rPr>
              <a:t>.</a:t>
            </a:r>
            <a:r>
              <a:rPr lang="en-US" dirty="0">
                <a:solidFill>
                  <a:schemeClr val="tx2"/>
                </a:solidFill>
              </a:rPr>
              <a:t>com</a:t>
            </a:r>
            <a:endParaRPr lang="ro-RO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producător-consumator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519" y="2434258"/>
            <a:ext cx="1205831" cy="157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229079" y="13723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</a:t>
            </a:r>
            <a:endParaRPr lang="en-US" b="1" dirty="0"/>
          </a:p>
        </p:txBody>
      </p:sp>
      <p:pic>
        <p:nvPicPr>
          <p:cNvPr id="17" name="Picture 2" descr="Factory 2 by tsaoj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558" y="2434258"/>
            <a:ext cx="1464438" cy="130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nk cake by Anonymou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2584959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Traffic semaphore green light by laobc">
            <a:extLst>
              <a:ext uri="{FF2B5EF4-FFF2-40B4-BE49-F238E27FC236}">
                <a16:creationId xmlns:a16="http://schemas.microsoft.com/office/drawing/2014/main" id="{1EC772C2-4C56-490E-8F4E-1D3FDEB8A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6C17322F-A424-40BF-8B06-5C7C890BB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3893" y="2389634"/>
            <a:ext cx="540604" cy="90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Traffic semaphore green light by laobc">
            <a:extLst>
              <a:ext uri="{FF2B5EF4-FFF2-40B4-BE49-F238E27FC236}">
                <a16:creationId xmlns:a16="http://schemas.microsoft.com/office/drawing/2014/main" id="{FB00EC70-921C-421B-8760-34FC2CA7A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893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9D350FA-9048-4B02-ABD2-9C5600D74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9471" y="2389634"/>
            <a:ext cx="540604" cy="90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Pink cake by Anonymous">
            <a:extLst>
              <a:ext uri="{FF2B5EF4-FFF2-40B4-BE49-F238E27FC236}">
                <a16:creationId xmlns:a16="http://schemas.microsoft.com/office/drawing/2014/main" id="{C0699629-0B7B-47D6-A8BC-6ABD2C705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3579701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FF2E3D-5B19-49C9-A012-E2BEECED339B}"/>
              </a:ext>
            </a:extLst>
          </p:cNvPr>
          <p:cNvSpPr txBox="1"/>
          <p:nvPr/>
        </p:nvSpPr>
        <p:spPr>
          <a:xfrm>
            <a:off x="3760031" y="3218423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b="1" dirty="0">
                <a:solidFill>
                  <a:srgbClr val="FF0000"/>
                </a:solidFill>
              </a:rPr>
              <a:t>X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BFA01A-5A31-4563-BD33-F2B1552F48AB}"/>
              </a:ext>
            </a:extLst>
          </p:cNvPr>
          <p:cNvSpPr txBox="1"/>
          <p:nvPr/>
        </p:nvSpPr>
        <p:spPr>
          <a:xfrm>
            <a:off x="2158558" y="472627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pun?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7ABF51-C46C-4771-8B43-C243DE02992D}"/>
              </a:ext>
            </a:extLst>
          </p:cNvPr>
          <p:cNvSpPr txBox="1"/>
          <p:nvPr/>
        </p:nvSpPr>
        <p:spPr>
          <a:xfrm>
            <a:off x="8833518" y="47262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iau?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103222-B6A1-4765-81F2-B21EDF510F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2509550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Problema fumătorilor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8325" y="1513186"/>
            <a:ext cx="8568952" cy="4722514"/>
          </a:xfrm>
        </p:spPr>
        <p:txBody>
          <a:bodyPr>
            <a:normAutofit fontScale="92500" lnSpcReduction="20000"/>
          </a:bodyPr>
          <a:lstStyle/>
          <a:p>
            <a:r>
              <a:rPr lang="ro-RO" dirty="0"/>
              <a:t>U</a:t>
            </a:r>
            <a:r>
              <a:rPr lang="en-US" dirty="0"/>
              <a:t>n agent </a:t>
            </a:r>
            <a:r>
              <a:rPr lang="ro-RO" dirty="0"/>
              <a:t>și trei fumători</a:t>
            </a:r>
          </a:p>
          <a:p>
            <a:r>
              <a:rPr lang="ro-RO" dirty="0"/>
              <a:t>Fumătorii: </a:t>
            </a:r>
          </a:p>
          <a:p>
            <a:pPr lvl="1"/>
            <a:r>
              <a:rPr lang="ro-RO" dirty="0"/>
              <a:t>Așteaptă ingrediente (tutun, hărtie, chibrit)</a:t>
            </a:r>
          </a:p>
          <a:p>
            <a:pPr lvl="1"/>
            <a:r>
              <a:rPr lang="ro-RO" dirty="0"/>
              <a:t>Confecționează țigară</a:t>
            </a:r>
          </a:p>
          <a:p>
            <a:pPr lvl="1"/>
            <a:r>
              <a:rPr lang="ro-RO" dirty="0"/>
              <a:t>Fumează</a:t>
            </a:r>
          </a:p>
          <a:p>
            <a:r>
              <a:rPr lang="ro-RO" dirty="0"/>
              <a:t>Agentul deține toate 3 ingredientele</a:t>
            </a:r>
          </a:p>
          <a:p>
            <a:r>
              <a:rPr lang="ro-RO" dirty="0"/>
              <a:t>Un fumător are tutun, un altul hărtie, al 3-lea chibrituri)</a:t>
            </a:r>
          </a:p>
          <a:p>
            <a:r>
              <a:rPr lang="ro-RO" dirty="0"/>
              <a:t>Agentul selectează două ingrediente (random) pe care le dă fumătorilor</a:t>
            </a:r>
          </a:p>
          <a:p>
            <a:pPr lvl="1"/>
            <a:r>
              <a:rPr lang="ro-RO" dirty="0"/>
              <a:t>Doar fumătorul ce are nevoie de exact acele 2 ingrediente trebuie să le preia</a:t>
            </a:r>
          </a:p>
          <a:p>
            <a:pPr lvl="1"/>
            <a:r>
              <a:rPr lang="ro-RO" dirty="0"/>
              <a:t>Agentul nu poate semnaliza exact acelui fumător pentru că nu știe care fumător e care, respectiv ingredientele sunt random extrase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F59110-C5D8-4B29-ADA2-E4F3F7C1906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24514286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fumătorilor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61556" y="1488815"/>
            <a:ext cx="866888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buFontTx/>
              <a:buNone/>
            </a:pPr>
            <a:r>
              <a:rPr lang="en-US" sz="2000" b="1" dirty="0" err="1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sem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</a:t>
            </a:r>
            <a:r>
              <a:rPr lang="ro-RO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tobacco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= 0; </a:t>
            </a:r>
            <a:endParaRPr lang="ro-RO" sz="2000" b="1" dirty="0">
              <a:solidFill>
                <a:srgbClr val="12199A"/>
              </a:solidFill>
              <a:latin typeface="Courier New" pitchFamily="49" charset="0"/>
              <a:cs typeface="Times New Roman" pitchFamily="18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 err="1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sem</a:t>
            </a:r>
            <a:r>
              <a:rPr lang="ro-RO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paper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= </a:t>
            </a:r>
            <a:r>
              <a:rPr lang="ro-RO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0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;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 err="1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sem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</a:t>
            </a:r>
            <a:r>
              <a:rPr lang="ro-RO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match 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= 0;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 err="1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Sem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agent = 1;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process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</a:t>
            </a:r>
            <a:r>
              <a:rPr lang="ro-RO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Agent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{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   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while 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(true){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     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if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(draw1){ P(</a:t>
            </a:r>
            <a:r>
              <a:rPr lang="en-US" sz="2000" b="1" dirty="0">
                <a:solidFill>
                  <a:srgbClr val="7030A0"/>
                </a:solidFill>
                <a:latin typeface="Courier New" pitchFamily="49" charset="0"/>
                <a:cs typeface="Times New Roman" pitchFamily="18" charset="0"/>
              </a:rPr>
              <a:t>agent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); V(</a:t>
            </a:r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Times New Roman" pitchFamily="18" charset="0"/>
              </a:rPr>
              <a:t>tobacco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); V(</a:t>
            </a:r>
            <a:r>
              <a:rPr lang="en-US" sz="2000" b="1" dirty="0">
                <a:solidFill>
                  <a:srgbClr val="00B050"/>
                </a:solidFill>
                <a:latin typeface="Courier New" pitchFamily="49" charset="0"/>
                <a:cs typeface="Times New Roman" pitchFamily="18" charset="0"/>
              </a:rPr>
              <a:t>paper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); }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     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else if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(draw2){ P(</a:t>
            </a:r>
            <a:r>
              <a:rPr lang="en-US" sz="2000" b="1" dirty="0">
                <a:solidFill>
                  <a:srgbClr val="7030A0"/>
                </a:solidFill>
                <a:latin typeface="Courier New" pitchFamily="49" charset="0"/>
                <a:cs typeface="Times New Roman" pitchFamily="18" charset="0"/>
              </a:rPr>
              <a:t>agent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); V(</a:t>
            </a:r>
            <a:r>
              <a:rPr lang="en-US" sz="2000" b="1" dirty="0">
                <a:solidFill>
                  <a:srgbClr val="00B050"/>
                </a:solidFill>
                <a:latin typeface="Courier New" pitchFamily="49" charset="0"/>
                <a:cs typeface="Times New Roman" pitchFamily="18" charset="0"/>
              </a:rPr>
              <a:t>paper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); V(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cs typeface="Times New Roman" pitchFamily="18" charset="0"/>
              </a:rPr>
              <a:t>match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); }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     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else if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(draw3){ P(</a:t>
            </a:r>
            <a:r>
              <a:rPr lang="en-US" sz="2000" b="1" dirty="0">
                <a:solidFill>
                  <a:srgbClr val="7030A0"/>
                </a:solidFill>
                <a:latin typeface="Courier New" pitchFamily="49" charset="0"/>
                <a:cs typeface="Times New Roman" pitchFamily="18" charset="0"/>
              </a:rPr>
              <a:t>agent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); V(</a:t>
            </a:r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Times New Roman" pitchFamily="18" charset="0"/>
              </a:rPr>
              <a:t>tobacco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); V(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cs typeface="Times New Roman" pitchFamily="18" charset="0"/>
              </a:rPr>
              <a:t>match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);}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   }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}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</a:rPr>
              <a:t>process 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Smoker1{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</a:rPr>
              <a:t>    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P(</a:t>
            </a:r>
            <a:r>
              <a:rPr lang="en-US" sz="2000" b="1" dirty="0">
                <a:solidFill>
                  <a:srgbClr val="FF0000"/>
                </a:solidFill>
                <a:latin typeface="Courier New" pitchFamily="49" charset="0"/>
              </a:rPr>
              <a:t>tobacco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); P(</a:t>
            </a:r>
            <a:r>
              <a:rPr lang="en-US" sz="2000" b="1" dirty="0">
                <a:solidFill>
                  <a:srgbClr val="00B050"/>
                </a:solidFill>
                <a:latin typeface="Courier New" pitchFamily="49" charset="0"/>
              </a:rPr>
              <a:t>paper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); V(</a:t>
            </a:r>
            <a:r>
              <a:rPr lang="en-US" sz="2000" b="1" dirty="0">
                <a:solidFill>
                  <a:srgbClr val="7030A0"/>
                </a:solidFill>
                <a:latin typeface="Courier New" pitchFamily="49" charset="0"/>
              </a:rPr>
              <a:t>agent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);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}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</a:rPr>
              <a:t>process 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Smoker2{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</a:rPr>
              <a:t>    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P(</a:t>
            </a:r>
            <a:r>
              <a:rPr lang="en-US" sz="2000" b="1" dirty="0">
                <a:solidFill>
                  <a:srgbClr val="00B050"/>
                </a:solidFill>
                <a:latin typeface="Courier New" pitchFamily="49" charset="0"/>
              </a:rPr>
              <a:t>paper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); P(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</a:rPr>
              <a:t>match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); V(</a:t>
            </a:r>
            <a:r>
              <a:rPr lang="en-US" sz="2000" b="1" dirty="0">
                <a:solidFill>
                  <a:srgbClr val="7030A0"/>
                </a:solidFill>
                <a:latin typeface="Courier New" pitchFamily="49" charset="0"/>
              </a:rPr>
              <a:t>agent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);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}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</a:rPr>
              <a:t>process 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Smoker3{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</a:rPr>
              <a:t>    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P(</a:t>
            </a:r>
            <a:r>
              <a:rPr lang="ro-RO" sz="2000" b="1" dirty="0">
                <a:solidFill>
                  <a:srgbClr val="FF0000"/>
                </a:solidFill>
                <a:latin typeface="Courier New" pitchFamily="49" charset="0"/>
              </a:rPr>
              <a:t>tobacco</a:t>
            </a:r>
            <a:r>
              <a:rPr lang="ro-RO" sz="2000" dirty="0">
                <a:solidFill>
                  <a:srgbClr val="12199A"/>
                </a:solidFill>
                <a:latin typeface="Courier New" pitchFamily="49" charset="0"/>
              </a:rPr>
              <a:t>)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; P(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</a:rPr>
              <a:t>match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); V(</a:t>
            </a:r>
            <a:r>
              <a:rPr lang="en-US" sz="2000" b="1" dirty="0">
                <a:solidFill>
                  <a:srgbClr val="7030A0"/>
                </a:solidFill>
                <a:latin typeface="Courier New" pitchFamily="49" charset="0"/>
              </a:rPr>
              <a:t>agent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);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55607" y="5866368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Funcționează</a:t>
            </a:r>
            <a:r>
              <a:rPr lang="en-US" dirty="0"/>
              <a:t> ???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0C7EC-040E-4A20-BECA-687E3D39E11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74727370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Problema fumătorilor - </a:t>
            </a:r>
            <a:r>
              <a:rPr lang="ro-RO" dirty="0" err="1"/>
              <a:t>deadlock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9ECF16-76B9-4C83-80D7-9AE1CB7AFB61}"/>
              </a:ext>
            </a:extLst>
          </p:cNvPr>
          <p:cNvSpPr/>
          <p:nvPr/>
        </p:nvSpPr>
        <p:spPr>
          <a:xfrm>
            <a:off x="1761556" y="1488815"/>
            <a:ext cx="866888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buFontTx/>
              <a:buNone/>
            </a:pP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sem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 </a:t>
            </a:r>
            <a:r>
              <a:rPr lang="ro-RO" sz="2000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tobacco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 = 0; </a:t>
            </a:r>
            <a:endParaRPr lang="ro-RO" sz="2000" b="1" dirty="0">
              <a:solidFill>
                <a:schemeClr val="bg1">
                  <a:lumMod val="85000"/>
                </a:schemeClr>
              </a:solidFill>
              <a:latin typeface="Courier New" pitchFamily="49" charset="0"/>
              <a:cs typeface="Times New Roman" pitchFamily="18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sem</a:t>
            </a:r>
            <a:r>
              <a:rPr lang="ro-RO" sz="2000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 paper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 = </a:t>
            </a:r>
            <a:r>
              <a:rPr lang="ro-RO" sz="2000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0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;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sem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 </a:t>
            </a:r>
            <a:r>
              <a:rPr lang="ro-RO" sz="2000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match 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= 0;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 err="1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Sem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 agent = 1;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process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 </a:t>
            </a:r>
            <a:r>
              <a:rPr lang="ro-RO" sz="2000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Agent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{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    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while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(true){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     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if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(draw1){ P(</a:t>
            </a:r>
            <a:r>
              <a:rPr lang="en-US" sz="2000" b="1" dirty="0">
                <a:solidFill>
                  <a:srgbClr val="7030A0"/>
                </a:solidFill>
                <a:latin typeface="Courier New" pitchFamily="49" charset="0"/>
                <a:cs typeface="Times New Roman" pitchFamily="18" charset="0"/>
              </a:rPr>
              <a:t>agent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); V(</a:t>
            </a:r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Times New Roman" pitchFamily="18" charset="0"/>
              </a:rPr>
              <a:t>tobacco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); V(</a:t>
            </a:r>
            <a:r>
              <a:rPr lang="en-US" sz="2000" b="1" dirty="0">
                <a:solidFill>
                  <a:srgbClr val="00B050"/>
                </a:solidFill>
                <a:latin typeface="Courier New" pitchFamily="49" charset="0"/>
                <a:cs typeface="Times New Roman" pitchFamily="18" charset="0"/>
              </a:rPr>
              <a:t>paper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); }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      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else if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 (draw2){ P(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agent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); V(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paper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); V(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match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); }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      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else if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 (draw3){ P(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agent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); V(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tobacco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); V(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match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);}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    }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Times New Roman" pitchFamily="18" charset="0"/>
              </a:rPr>
              <a:t>}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</a:rPr>
              <a:t>process 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Smoker1{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</a:rPr>
              <a:t>    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P(</a:t>
            </a:r>
            <a:r>
              <a:rPr lang="en-US" sz="2000" b="1" dirty="0">
                <a:solidFill>
                  <a:srgbClr val="FF0000"/>
                </a:solidFill>
                <a:latin typeface="Courier New" pitchFamily="49" charset="0"/>
              </a:rPr>
              <a:t>tobacco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); P(</a:t>
            </a:r>
            <a:r>
              <a:rPr lang="en-US" sz="2000" b="1" dirty="0">
                <a:solidFill>
                  <a:srgbClr val="00B050"/>
                </a:solidFill>
                <a:latin typeface="Courier New" pitchFamily="49" charset="0"/>
              </a:rPr>
              <a:t>paper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); V(</a:t>
            </a:r>
            <a:r>
              <a:rPr lang="en-US" sz="2000" b="1" dirty="0">
                <a:solidFill>
                  <a:srgbClr val="7030A0"/>
                </a:solidFill>
                <a:latin typeface="Courier New" pitchFamily="49" charset="0"/>
              </a:rPr>
              <a:t>agent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);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}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</a:rPr>
              <a:t>process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</a:rPr>
              <a:t>Smoker2{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</a:rPr>
              <a:t>   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</a:rPr>
              <a:t>P(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</a:rPr>
              <a:t>paper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</a:rPr>
              <a:t>); P(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</a:rPr>
              <a:t>match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</a:rPr>
              <a:t>); V(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</a:rPr>
              <a:t>agent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</a:rPr>
              <a:t>);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</a:rPr>
              <a:t>}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</a:rPr>
              <a:t>process 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Smoker3{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</a:rPr>
              <a:t>    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P(</a:t>
            </a:r>
            <a:r>
              <a:rPr lang="ro-RO" sz="2000" b="1" dirty="0">
                <a:solidFill>
                  <a:srgbClr val="FF0000"/>
                </a:solidFill>
                <a:latin typeface="Courier New" pitchFamily="49" charset="0"/>
              </a:rPr>
              <a:t>tobacco</a:t>
            </a:r>
            <a:r>
              <a:rPr lang="ro-RO" sz="2000" dirty="0">
                <a:solidFill>
                  <a:srgbClr val="12199A"/>
                </a:solidFill>
                <a:latin typeface="Courier New" pitchFamily="49" charset="0"/>
              </a:rPr>
              <a:t>)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; P(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</a:rPr>
              <a:t>match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); V(</a:t>
            </a:r>
            <a:r>
              <a:rPr lang="en-US" sz="2000" b="1" dirty="0">
                <a:solidFill>
                  <a:srgbClr val="7030A0"/>
                </a:solidFill>
                <a:latin typeface="Courier New" pitchFamily="49" charset="0"/>
              </a:rPr>
              <a:t>agent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);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FC5145-0F7E-4AA8-8AA5-95C0D881C2EE}"/>
              </a:ext>
            </a:extLst>
          </p:cNvPr>
          <p:cNvSpPr txBox="1"/>
          <p:nvPr/>
        </p:nvSpPr>
        <p:spPr>
          <a:xfrm>
            <a:off x="6224016" y="1488814"/>
            <a:ext cx="2220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>
                <a:solidFill>
                  <a:srgbClr val="FF0000"/>
                </a:solidFill>
              </a:rPr>
              <a:t>DEADLOCK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5C023E-A170-4252-916C-34AB0C045B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06924247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Problema fumătorilor – rezolvare </a:t>
            </a:r>
            <a:r>
              <a:rPr lang="ro-RO" dirty="0" err="1"/>
              <a:t>deadlock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CBCE77-2B9C-4852-982E-8EC85779E033}"/>
              </a:ext>
            </a:extLst>
          </p:cNvPr>
          <p:cNvSpPr txBox="1"/>
          <p:nvPr/>
        </p:nvSpPr>
        <p:spPr>
          <a:xfrm>
            <a:off x="1040896" y="3103342"/>
            <a:ext cx="102290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/>
              <a:t>Din enunțul problemei nu avem voie să modificăm agentul.</a:t>
            </a:r>
          </a:p>
          <a:p>
            <a:r>
              <a:rPr lang="ro-RO" sz="2800" b="1" dirty="0"/>
              <a:t>Dar putem modifica pe cei 3 fumători.</a:t>
            </a:r>
            <a:endParaRPr lang="en-US" sz="2800" b="1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BB2635-FAAC-46C1-A5AD-CA7C6F86662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99396751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fumătorilor – rezolvare </a:t>
            </a:r>
            <a:r>
              <a:rPr lang="ro-RO" dirty="0" err="1"/>
              <a:t>deadlock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47592" y="1772817"/>
            <a:ext cx="874089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buFontTx/>
              <a:buNone/>
            </a:pPr>
            <a:r>
              <a:rPr lang="en-US" sz="2000" b="1" dirty="0" err="1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sem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</a:t>
            </a:r>
            <a:r>
              <a:rPr lang="ro-RO" sz="2000" b="1" dirty="0">
                <a:solidFill>
                  <a:srgbClr val="FF0000"/>
                </a:solidFill>
                <a:latin typeface="Courier New" pitchFamily="49" charset="0"/>
                <a:cs typeface="Times New Roman" pitchFamily="18" charset="0"/>
              </a:rPr>
              <a:t>tobacco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= 0; </a:t>
            </a:r>
            <a:endParaRPr lang="ro-RO" sz="2000" b="1" dirty="0">
              <a:solidFill>
                <a:srgbClr val="12199A"/>
              </a:solidFill>
              <a:latin typeface="Courier New" pitchFamily="49" charset="0"/>
              <a:cs typeface="Times New Roman" pitchFamily="18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 err="1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sem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</a:t>
            </a:r>
            <a:r>
              <a:rPr lang="ro-RO" sz="2000" b="1" dirty="0">
                <a:solidFill>
                  <a:srgbClr val="00B050"/>
                </a:solidFill>
                <a:latin typeface="Courier New" pitchFamily="49" charset="0"/>
                <a:cs typeface="Times New Roman" pitchFamily="18" charset="0"/>
              </a:rPr>
              <a:t>paper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= </a:t>
            </a:r>
            <a:r>
              <a:rPr lang="ro-RO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0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;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 err="1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sem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</a:t>
            </a:r>
            <a:r>
              <a:rPr lang="ro-RO" sz="2000" b="1" dirty="0">
                <a:solidFill>
                  <a:srgbClr val="5F0005"/>
                </a:solidFill>
                <a:latin typeface="Courier New" pitchFamily="49" charset="0"/>
                <a:cs typeface="Times New Roman" pitchFamily="18" charset="0"/>
              </a:rPr>
              <a:t>match</a:t>
            </a:r>
            <a:r>
              <a:rPr lang="ro-RO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= 0;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 err="1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sem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agent = 1;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   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bool </a:t>
            </a:r>
            <a:r>
              <a:rPr lang="en-US" sz="2000" b="1" dirty="0" err="1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isTobacco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= false; 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bool </a:t>
            </a:r>
            <a:r>
              <a:rPr lang="en-US" sz="2000" b="1" dirty="0" err="1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isPaper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= false; 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bool </a:t>
            </a:r>
            <a:r>
              <a:rPr lang="en-US" sz="2000" b="1" dirty="0" err="1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isMatch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= false;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   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 err="1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sem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Courier New" pitchFamily="49" charset="0"/>
                <a:cs typeface="Times New Roman" pitchFamily="18" charset="0"/>
              </a:rPr>
              <a:t>tobaccoSem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= 0;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 err="1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sem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00B050"/>
                </a:solidFill>
                <a:latin typeface="Courier New" pitchFamily="49" charset="0"/>
                <a:cs typeface="Times New Roman" pitchFamily="18" charset="0"/>
              </a:rPr>
              <a:t>paperSem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= 0;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 err="1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sem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5F0005"/>
                </a:solidFill>
                <a:latin typeface="Courier New" pitchFamily="49" charset="0"/>
                <a:cs typeface="Times New Roman" pitchFamily="18" charset="0"/>
              </a:rPr>
              <a:t>matchSem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= 0;</a:t>
            </a:r>
          </a:p>
          <a:p>
            <a:pPr>
              <a:lnSpc>
                <a:spcPct val="70000"/>
              </a:lnSpc>
              <a:buFontTx/>
              <a:buNone/>
            </a:pPr>
            <a:endParaRPr lang="en-US" sz="2000" b="1" dirty="0">
              <a:solidFill>
                <a:srgbClr val="12199A"/>
              </a:solidFill>
              <a:latin typeface="Courier New" pitchFamily="49" charset="0"/>
              <a:cs typeface="Times New Roman" pitchFamily="18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process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</a:t>
            </a:r>
            <a:r>
              <a:rPr lang="ro-RO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Agent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{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   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while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(true) {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	if (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draw1)</a:t>
            </a:r>
            <a:r>
              <a:rPr lang="ro-RO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{ P(</a:t>
            </a:r>
            <a:r>
              <a:rPr lang="en-US" sz="2000" b="1" dirty="0">
                <a:solidFill>
                  <a:srgbClr val="7030A0"/>
                </a:solidFill>
                <a:latin typeface="Courier New" pitchFamily="49" charset="0"/>
                <a:cs typeface="Times New Roman" pitchFamily="18" charset="0"/>
              </a:rPr>
              <a:t>agent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); V(</a:t>
            </a:r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Times New Roman" pitchFamily="18" charset="0"/>
              </a:rPr>
              <a:t>tobacco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); V(</a:t>
            </a:r>
            <a:r>
              <a:rPr lang="en-US" sz="2000" b="1" dirty="0">
                <a:solidFill>
                  <a:srgbClr val="00B050"/>
                </a:solidFill>
                <a:latin typeface="Courier New" pitchFamily="49" charset="0"/>
                <a:cs typeface="Times New Roman" pitchFamily="18" charset="0"/>
              </a:rPr>
              <a:t>paper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);}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     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else if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(draw2) { P(</a:t>
            </a:r>
            <a:r>
              <a:rPr lang="en-US" sz="2000" b="1" dirty="0">
                <a:solidFill>
                  <a:srgbClr val="7030A0"/>
                </a:solidFill>
                <a:latin typeface="Courier New" pitchFamily="49" charset="0"/>
                <a:cs typeface="Times New Roman" pitchFamily="18" charset="0"/>
              </a:rPr>
              <a:t>agent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); V(</a:t>
            </a:r>
            <a:r>
              <a:rPr lang="en-US" sz="2000" b="1" dirty="0">
                <a:solidFill>
                  <a:srgbClr val="00B050"/>
                </a:solidFill>
                <a:latin typeface="Courier New" pitchFamily="49" charset="0"/>
                <a:cs typeface="Times New Roman" pitchFamily="18" charset="0"/>
              </a:rPr>
              <a:t>paper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); V(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cs typeface="Times New Roman" pitchFamily="18" charset="0"/>
              </a:rPr>
              <a:t>match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);}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     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else if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(draw3) { P(</a:t>
            </a:r>
            <a:r>
              <a:rPr lang="en-US" sz="2000" b="1" dirty="0">
                <a:solidFill>
                  <a:srgbClr val="7030A0"/>
                </a:solidFill>
                <a:latin typeface="Courier New" pitchFamily="49" charset="0"/>
                <a:cs typeface="Times New Roman" pitchFamily="18" charset="0"/>
              </a:rPr>
              <a:t>agent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); V(</a:t>
            </a:r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Times New Roman" pitchFamily="18" charset="0"/>
              </a:rPr>
              <a:t>tobacco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); V(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cs typeface="Times New Roman" pitchFamily="18" charset="0"/>
              </a:rPr>
              <a:t>match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);}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   }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}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4A8AF5-56F3-426B-B906-501362C0D2E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92726283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fumătorilor – rezolvare </a:t>
            </a:r>
            <a:r>
              <a:rPr lang="ro-RO" dirty="0" err="1"/>
              <a:t>deadlock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08167" y="1196752"/>
            <a:ext cx="8880321" cy="5521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70000"/>
              </a:lnSpc>
            </a:pPr>
            <a:r>
              <a:rPr lang="en-US" b="1" dirty="0">
                <a:solidFill>
                  <a:srgbClr val="12199A"/>
                </a:solidFill>
                <a:latin typeface="Courier New" pitchFamily="49" charset="0"/>
              </a:rPr>
              <a:t>process </a:t>
            </a:r>
            <a:r>
              <a:rPr lang="en-US" dirty="0" err="1">
                <a:solidFill>
                  <a:srgbClr val="12199A"/>
                </a:solidFill>
                <a:latin typeface="Courier New" pitchFamily="49" charset="0"/>
              </a:rPr>
              <a:t>PusherA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{</a:t>
            </a:r>
          </a:p>
          <a:p>
            <a:pPr lvl="0">
              <a:lnSpc>
                <a:spcPct val="70000"/>
              </a:lnSpc>
            </a:pPr>
            <a:r>
              <a:rPr lang="en-US" b="1" dirty="0">
                <a:solidFill>
                  <a:srgbClr val="12199A"/>
                </a:solidFill>
                <a:latin typeface="Courier New" pitchFamily="49" charset="0"/>
              </a:rPr>
              <a:t>    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P(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</a:rPr>
              <a:t>tobacco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);</a:t>
            </a:r>
          </a:p>
          <a:p>
            <a:pPr lvl="0">
              <a:lnSpc>
                <a:spcPct val="70000"/>
              </a:lnSpc>
            </a:pPr>
            <a:r>
              <a:rPr lang="en-US" b="1" dirty="0">
                <a:solidFill>
                  <a:srgbClr val="12199A"/>
                </a:solidFill>
                <a:latin typeface="Courier New" pitchFamily="49" charset="0"/>
              </a:rPr>
              <a:t>    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P(</a:t>
            </a:r>
            <a:r>
              <a:rPr lang="en-US" b="1" dirty="0">
                <a:solidFill>
                  <a:srgbClr val="12199A"/>
                </a:solidFill>
                <a:latin typeface="Courier New" pitchFamily="49" charset="0"/>
              </a:rPr>
              <a:t>e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);</a:t>
            </a:r>
          </a:p>
          <a:p>
            <a:pPr lvl="0">
              <a:lnSpc>
                <a:spcPct val="70000"/>
              </a:lnSpc>
            </a:pP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   </a:t>
            </a:r>
            <a:r>
              <a:rPr lang="en-US" b="1" dirty="0">
                <a:solidFill>
                  <a:srgbClr val="12199A"/>
                </a:solidFill>
                <a:latin typeface="Courier New" pitchFamily="49" charset="0"/>
              </a:rPr>
              <a:t>if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(</a:t>
            </a:r>
            <a:r>
              <a:rPr lang="en-US" dirty="0" err="1">
                <a:solidFill>
                  <a:srgbClr val="12199A"/>
                </a:solidFill>
                <a:latin typeface="Courier New" pitchFamily="49" charset="0"/>
              </a:rPr>
              <a:t>isPaper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) { </a:t>
            </a:r>
            <a:r>
              <a:rPr lang="en-US" dirty="0" err="1">
                <a:solidFill>
                  <a:srgbClr val="12199A"/>
                </a:solidFill>
                <a:latin typeface="Courier New" pitchFamily="49" charset="0"/>
              </a:rPr>
              <a:t>isPaper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=  false; V(</a:t>
            </a:r>
            <a:r>
              <a:rPr lang="en-US" b="1" dirty="0" err="1">
                <a:solidFill>
                  <a:srgbClr val="5F0005"/>
                </a:solidFill>
                <a:latin typeface="Courier New" pitchFamily="49" charset="0"/>
              </a:rPr>
              <a:t>matchSem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);}</a:t>
            </a:r>
          </a:p>
          <a:p>
            <a:pPr lvl="0">
              <a:lnSpc>
                <a:spcPct val="70000"/>
              </a:lnSpc>
            </a:pP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   else if (</a:t>
            </a:r>
            <a:r>
              <a:rPr lang="en-US" dirty="0" err="1">
                <a:solidFill>
                  <a:srgbClr val="12199A"/>
                </a:solidFill>
                <a:latin typeface="Courier New" pitchFamily="49" charset="0"/>
              </a:rPr>
              <a:t>isMatch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) { </a:t>
            </a:r>
            <a:r>
              <a:rPr lang="en-US" dirty="0" err="1">
                <a:solidFill>
                  <a:srgbClr val="12199A"/>
                </a:solidFill>
                <a:latin typeface="Courier New" pitchFamily="49" charset="0"/>
              </a:rPr>
              <a:t>isMatch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= false; V(</a:t>
            </a:r>
            <a:r>
              <a:rPr lang="en-US" b="1" dirty="0" err="1">
                <a:solidFill>
                  <a:srgbClr val="00B050"/>
                </a:solidFill>
                <a:latin typeface="Courier New" pitchFamily="49" charset="0"/>
              </a:rPr>
              <a:t>paperSem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);}</a:t>
            </a:r>
          </a:p>
          <a:p>
            <a:pPr lvl="0">
              <a:lnSpc>
                <a:spcPct val="70000"/>
              </a:lnSpc>
            </a:pP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   else if (</a:t>
            </a:r>
            <a:r>
              <a:rPr lang="en-US" dirty="0" err="1">
                <a:solidFill>
                  <a:srgbClr val="12199A"/>
                </a:solidFill>
                <a:latin typeface="Courier New" pitchFamily="49" charset="0"/>
              </a:rPr>
              <a:t>isPaper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== </a:t>
            </a:r>
            <a:r>
              <a:rPr lang="en-US" dirty="0" err="1">
                <a:solidFill>
                  <a:srgbClr val="12199A"/>
                </a:solidFill>
                <a:latin typeface="Courier New" pitchFamily="49" charset="0"/>
              </a:rPr>
              <a:t>isMatch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== false) </a:t>
            </a:r>
            <a:r>
              <a:rPr lang="en-US" dirty="0" err="1">
                <a:solidFill>
                  <a:srgbClr val="12199A"/>
                </a:solidFill>
                <a:latin typeface="Courier New" pitchFamily="49" charset="0"/>
              </a:rPr>
              <a:t>isTobacco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= true; </a:t>
            </a:r>
            <a:endParaRPr lang="en-US" b="1" dirty="0">
              <a:solidFill>
                <a:srgbClr val="12199A"/>
              </a:solidFill>
              <a:latin typeface="Courier New" pitchFamily="49" charset="0"/>
            </a:endParaRPr>
          </a:p>
          <a:p>
            <a:pPr lvl="0">
              <a:lnSpc>
                <a:spcPct val="70000"/>
              </a:lnSpc>
            </a:pP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   V(</a:t>
            </a:r>
            <a:r>
              <a:rPr lang="en-US" b="1" dirty="0">
                <a:solidFill>
                  <a:srgbClr val="12199A"/>
                </a:solidFill>
                <a:latin typeface="Courier New" pitchFamily="49" charset="0"/>
              </a:rPr>
              <a:t>e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);</a:t>
            </a:r>
          </a:p>
          <a:p>
            <a:pPr lvl="0">
              <a:lnSpc>
                <a:spcPct val="70000"/>
              </a:lnSpc>
            </a:pP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}</a:t>
            </a:r>
          </a:p>
          <a:p>
            <a:pPr lvl="0">
              <a:lnSpc>
                <a:spcPct val="70000"/>
              </a:lnSpc>
            </a:pPr>
            <a:endParaRPr lang="en-US" b="1" dirty="0">
              <a:solidFill>
                <a:srgbClr val="12199A"/>
              </a:solidFill>
              <a:latin typeface="Courier New" pitchFamily="49" charset="0"/>
            </a:endParaRPr>
          </a:p>
          <a:p>
            <a:pPr lvl="0">
              <a:lnSpc>
                <a:spcPct val="70000"/>
              </a:lnSpc>
            </a:pPr>
            <a:r>
              <a:rPr lang="en-US" b="1" dirty="0" err="1">
                <a:solidFill>
                  <a:srgbClr val="12199A"/>
                </a:solidFill>
                <a:latin typeface="Courier New" pitchFamily="49" charset="0"/>
              </a:rPr>
              <a:t>proces</a:t>
            </a:r>
            <a:r>
              <a:rPr lang="en-US" b="1" dirty="0">
                <a:solidFill>
                  <a:srgbClr val="12199A"/>
                </a:solidFill>
                <a:latin typeface="Courier New" pitchFamily="49" charset="0"/>
              </a:rPr>
              <a:t> </a:t>
            </a:r>
            <a:r>
              <a:rPr lang="en-US" dirty="0" err="1">
                <a:solidFill>
                  <a:srgbClr val="12199A"/>
                </a:solidFill>
                <a:latin typeface="Courier New" pitchFamily="49" charset="0"/>
              </a:rPr>
              <a:t>PusherB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{</a:t>
            </a:r>
          </a:p>
          <a:p>
            <a:pPr lvl="0">
              <a:lnSpc>
                <a:spcPct val="70000"/>
              </a:lnSpc>
            </a:pPr>
            <a:r>
              <a:rPr lang="en-US" b="1" dirty="0">
                <a:solidFill>
                  <a:srgbClr val="12199A"/>
                </a:solidFill>
                <a:latin typeface="Courier New" pitchFamily="49" charset="0"/>
              </a:rPr>
              <a:t>    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P(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</a:rPr>
              <a:t>match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);</a:t>
            </a:r>
          </a:p>
          <a:p>
            <a:pPr lvl="0">
              <a:lnSpc>
                <a:spcPct val="70000"/>
              </a:lnSpc>
            </a:pPr>
            <a:r>
              <a:rPr lang="en-US" b="1" dirty="0">
                <a:solidFill>
                  <a:srgbClr val="12199A"/>
                </a:solidFill>
                <a:latin typeface="Courier New" pitchFamily="49" charset="0"/>
              </a:rPr>
              <a:t>    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P(</a:t>
            </a:r>
            <a:r>
              <a:rPr lang="en-US" b="1" dirty="0">
                <a:solidFill>
                  <a:srgbClr val="12199A"/>
                </a:solidFill>
                <a:latin typeface="Courier New" pitchFamily="49" charset="0"/>
              </a:rPr>
              <a:t>e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);</a:t>
            </a:r>
          </a:p>
          <a:p>
            <a:pPr lvl="0">
              <a:lnSpc>
                <a:spcPct val="70000"/>
              </a:lnSpc>
            </a:pP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   </a:t>
            </a:r>
            <a:r>
              <a:rPr lang="en-US" b="1" dirty="0">
                <a:solidFill>
                  <a:srgbClr val="12199A"/>
                </a:solidFill>
                <a:latin typeface="Courier New" pitchFamily="49" charset="0"/>
              </a:rPr>
              <a:t>if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(</a:t>
            </a:r>
            <a:r>
              <a:rPr lang="en-US" dirty="0" err="1">
                <a:solidFill>
                  <a:srgbClr val="12199A"/>
                </a:solidFill>
                <a:latin typeface="Courier New" pitchFamily="49" charset="0"/>
              </a:rPr>
              <a:t>isPaper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) { </a:t>
            </a:r>
            <a:r>
              <a:rPr lang="en-US" dirty="0" err="1">
                <a:solidFill>
                  <a:srgbClr val="12199A"/>
                </a:solidFill>
                <a:latin typeface="Courier New" pitchFamily="49" charset="0"/>
              </a:rPr>
              <a:t>isPaper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=  false; V(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</a:rPr>
              <a:t>tobaccoSem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); }</a:t>
            </a:r>
          </a:p>
          <a:p>
            <a:pPr lvl="0">
              <a:lnSpc>
                <a:spcPct val="70000"/>
              </a:lnSpc>
            </a:pP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   else if (</a:t>
            </a:r>
            <a:r>
              <a:rPr lang="en-US" dirty="0" err="1">
                <a:solidFill>
                  <a:srgbClr val="12199A"/>
                </a:solidFill>
                <a:latin typeface="Courier New" pitchFamily="49" charset="0"/>
              </a:rPr>
              <a:t>isTobacco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) { </a:t>
            </a:r>
            <a:r>
              <a:rPr lang="en-US" dirty="0" err="1">
                <a:solidFill>
                  <a:srgbClr val="12199A"/>
                </a:solidFill>
                <a:latin typeface="Courier New" pitchFamily="49" charset="0"/>
              </a:rPr>
              <a:t>isTobacco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= false; V(</a:t>
            </a:r>
            <a:r>
              <a:rPr lang="en-US" b="1" dirty="0" err="1">
                <a:solidFill>
                  <a:srgbClr val="00B050"/>
                </a:solidFill>
                <a:latin typeface="Courier New" pitchFamily="49" charset="0"/>
              </a:rPr>
              <a:t>paperSem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);}</a:t>
            </a:r>
          </a:p>
          <a:p>
            <a:pPr lvl="0">
              <a:lnSpc>
                <a:spcPct val="70000"/>
              </a:lnSpc>
            </a:pP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   else if (</a:t>
            </a:r>
            <a:r>
              <a:rPr lang="en-US" dirty="0" err="1">
                <a:solidFill>
                  <a:srgbClr val="12199A"/>
                </a:solidFill>
                <a:latin typeface="Courier New" pitchFamily="49" charset="0"/>
              </a:rPr>
              <a:t>isPaper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== </a:t>
            </a:r>
            <a:r>
              <a:rPr lang="en-US" dirty="0" err="1">
                <a:solidFill>
                  <a:srgbClr val="12199A"/>
                </a:solidFill>
                <a:latin typeface="Courier New" pitchFamily="49" charset="0"/>
              </a:rPr>
              <a:t>isTobacco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== false) </a:t>
            </a:r>
            <a:r>
              <a:rPr lang="en-US" dirty="0" err="1">
                <a:solidFill>
                  <a:srgbClr val="12199A"/>
                </a:solidFill>
                <a:latin typeface="Courier New" pitchFamily="49" charset="0"/>
              </a:rPr>
              <a:t>isMatch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= true; </a:t>
            </a:r>
            <a:endParaRPr lang="en-US" b="1" dirty="0">
              <a:solidFill>
                <a:srgbClr val="12199A"/>
              </a:solidFill>
              <a:latin typeface="Courier New" pitchFamily="49" charset="0"/>
            </a:endParaRPr>
          </a:p>
          <a:p>
            <a:pPr lvl="0">
              <a:lnSpc>
                <a:spcPct val="70000"/>
              </a:lnSpc>
            </a:pP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   V(</a:t>
            </a:r>
            <a:r>
              <a:rPr lang="en-US" b="1" dirty="0">
                <a:solidFill>
                  <a:srgbClr val="12199A"/>
                </a:solidFill>
                <a:latin typeface="Courier New" pitchFamily="49" charset="0"/>
              </a:rPr>
              <a:t>e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);</a:t>
            </a:r>
          </a:p>
          <a:p>
            <a:pPr lvl="0">
              <a:lnSpc>
                <a:spcPct val="70000"/>
              </a:lnSpc>
            </a:pP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}</a:t>
            </a:r>
          </a:p>
          <a:p>
            <a:pPr lvl="0">
              <a:lnSpc>
                <a:spcPct val="70000"/>
              </a:lnSpc>
            </a:pPr>
            <a:endParaRPr lang="en-US" b="1" dirty="0">
              <a:solidFill>
                <a:srgbClr val="12199A"/>
              </a:solidFill>
              <a:latin typeface="Courier New" pitchFamily="49" charset="0"/>
            </a:endParaRPr>
          </a:p>
          <a:p>
            <a:pPr lvl="0">
              <a:lnSpc>
                <a:spcPct val="70000"/>
              </a:lnSpc>
            </a:pPr>
            <a:r>
              <a:rPr lang="en-US" b="1" dirty="0">
                <a:solidFill>
                  <a:srgbClr val="12199A"/>
                </a:solidFill>
                <a:latin typeface="Courier New" pitchFamily="49" charset="0"/>
              </a:rPr>
              <a:t>process </a:t>
            </a:r>
            <a:r>
              <a:rPr lang="en-US" dirty="0" err="1">
                <a:solidFill>
                  <a:srgbClr val="12199A"/>
                </a:solidFill>
                <a:latin typeface="Courier New" pitchFamily="49" charset="0"/>
              </a:rPr>
              <a:t>PusherC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{</a:t>
            </a:r>
          </a:p>
          <a:p>
            <a:pPr lvl="0">
              <a:lnSpc>
                <a:spcPct val="70000"/>
              </a:lnSpc>
            </a:pPr>
            <a:r>
              <a:rPr lang="en-US" b="1" dirty="0">
                <a:solidFill>
                  <a:srgbClr val="12199A"/>
                </a:solidFill>
                <a:latin typeface="Courier New" pitchFamily="49" charset="0"/>
              </a:rPr>
              <a:t>    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P(</a:t>
            </a:r>
            <a:r>
              <a:rPr lang="en-US" b="1" dirty="0">
                <a:solidFill>
                  <a:srgbClr val="00B050"/>
                </a:solidFill>
                <a:latin typeface="Courier New" pitchFamily="49" charset="0"/>
              </a:rPr>
              <a:t>paper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);</a:t>
            </a:r>
          </a:p>
          <a:p>
            <a:pPr lvl="0">
              <a:lnSpc>
                <a:spcPct val="70000"/>
              </a:lnSpc>
            </a:pPr>
            <a:r>
              <a:rPr lang="en-US" b="1" dirty="0">
                <a:solidFill>
                  <a:srgbClr val="12199A"/>
                </a:solidFill>
                <a:latin typeface="Courier New" pitchFamily="49" charset="0"/>
              </a:rPr>
              <a:t>    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P(</a:t>
            </a:r>
            <a:r>
              <a:rPr lang="en-US" b="1" dirty="0">
                <a:solidFill>
                  <a:srgbClr val="12199A"/>
                </a:solidFill>
                <a:latin typeface="Courier New" pitchFamily="49" charset="0"/>
              </a:rPr>
              <a:t>e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);</a:t>
            </a:r>
          </a:p>
          <a:p>
            <a:pPr lvl="0">
              <a:lnSpc>
                <a:spcPct val="70000"/>
              </a:lnSpc>
            </a:pP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   </a:t>
            </a:r>
            <a:r>
              <a:rPr lang="en-US" b="1" dirty="0">
                <a:solidFill>
                  <a:srgbClr val="12199A"/>
                </a:solidFill>
                <a:latin typeface="Courier New" pitchFamily="49" charset="0"/>
              </a:rPr>
              <a:t>if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(</a:t>
            </a:r>
            <a:r>
              <a:rPr lang="en-US" dirty="0" err="1">
                <a:solidFill>
                  <a:srgbClr val="12199A"/>
                </a:solidFill>
                <a:latin typeface="Courier New" pitchFamily="49" charset="0"/>
              </a:rPr>
              <a:t>isTobacco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) { </a:t>
            </a:r>
            <a:r>
              <a:rPr lang="en-US" dirty="0" err="1">
                <a:solidFill>
                  <a:srgbClr val="12199A"/>
                </a:solidFill>
                <a:latin typeface="Courier New" pitchFamily="49" charset="0"/>
              </a:rPr>
              <a:t>isTobacco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=  false; V(</a:t>
            </a:r>
            <a:r>
              <a:rPr lang="en-US" b="1" dirty="0" err="1">
                <a:solidFill>
                  <a:srgbClr val="5F0005"/>
                </a:solidFill>
                <a:latin typeface="Courier New" pitchFamily="49" charset="0"/>
              </a:rPr>
              <a:t>matchSem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);}</a:t>
            </a:r>
          </a:p>
          <a:p>
            <a:pPr lvl="0">
              <a:lnSpc>
                <a:spcPct val="70000"/>
              </a:lnSpc>
            </a:pP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   else if (</a:t>
            </a:r>
            <a:r>
              <a:rPr lang="en-US" dirty="0" err="1">
                <a:solidFill>
                  <a:srgbClr val="12199A"/>
                </a:solidFill>
                <a:latin typeface="Courier New" pitchFamily="49" charset="0"/>
              </a:rPr>
              <a:t>isMatch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) { </a:t>
            </a:r>
            <a:r>
              <a:rPr lang="en-US" dirty="0" err="1">
                <a:solidFill>
                  <a:srgbClr val="12199A"/>
                </a:solidFill>
                <a:latin typeface="Courier New" pitchFamily="49" charset="0"/>
              </a:rPr>
              <a:t>isMatch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= false; V(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</a:rPr>
              <a:t>tobaccoSem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);}</a:t>
            </a:r>
          </a:p>
          <a:p>
            <a:pPr lvl="0">
              <a:lnSpc>
                <a:spcPct val="70000"/>
              </a:lnSpc>
            </a:pP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   else if (</a:t>
            </a:r>
            <a:r>
              <a:rPr lang="en-US" dirty="0" err="1">
                <a:solidFill>
                  <a:srgbClr val="12199A"/>
                </a:solidFill>
                <a:latin typeface="Courier New" pitchFamily="49" charset="0"/>
              </a:rPr>
              <a:t>isPaper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== </a:t>
            </a:r>
            <a:r>
              <a:rPr lang="en-US" dirty="0" err="1">
                <a:solidFill>
                  <a:srgbClr val="12199A"/>
                </a:solidFill>
                <a:latin typeface="Courier New" pitchFamily="49" charset="0"/>
              </a:rPr>
              <a:t>isMatch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== false) </a:t>
            </a:r>
            <a:r>
              <a:rPr lang="en-US" dirty="0" err="1">
                <a:solidFill>
                  <a:srgbClr val="12199A"/>
                </a:solidFill>
                <a:latin typeface="Courier New" pitchFamily="49" charset="0"/>
              </a:rPr>
              <a:t>isPaper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= true; </a:t>
            </a:r>
            <a:endParaRPr lang="en-US" b="1" dirty="0">
              <a:solidFill>
                <a:srgbClr val="12199A"/>
              </a:solidFill>
              <a:latin typeface="Courier New" pitchFamily="49" charset="0"/>
            </a:endParaRPr>
          </a:p>
          <a:p>
            <a:pPr lvl="0">
              <a:lnSpc>
                <a:spcPct val="70000"/>
              </a:lnSpc>
            </a:pP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   V(</a:t>
            </a:r>
            <a:r>
              <a:rPr lang="en-US" b="1" dirty="0">
                <a:solidFill>
                  <a:srgbClr val="12199A"/>
                </a:solidFill>
                <a:latin typeface="Courier New" pitchFamily="49" charset="0"/>
              </a:rPr>
              <a:t>e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);</a:t>
            </a:r>
          </a:p>
          <a:p>
            <a:pPr lvl="0">
              <a:lnSpc>
                <a:spcPct val="70000"/>
              </a:lnSpc>
            </a:pP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}</a:t>
            </a:r>
          </a:p>
          <a:p>
            <a:pPr lvl="0">
              <a:lnSpc>
                <a:spcPct val="70000"/>
              </a:lnSpc>
            </a:pPr>
            <a:endParaRPr lang="en-US" b="1" dirty="0">
              <a:solidFill>
                <a:srgbClr val="12199A"/>
              </a:solidFill>
              <a:latin typeface="Courier New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1AD192-4A7F-4C07-94FD-447D60AAC7B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03881503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fumătorilor – rezolvare </a:t>
            </a:r>
            <a:r>
              <a:rPr lang="ro-RO" dirty="0" err="1"/>
              <a:t>deadlock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19516" y="1474037"/>
            <a:ext cx="7704856" cy="4751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70000"/>
              </a:lnSpc>
            </a:pPr>
            <a:r>
              <a:rPr lang="en-US" sz="2400" b="1" dirty="0">
                <a:solidFill>
                  <a:srgbClr val="12199A"/>
                </a:solidFill>
                <a:latin typeface="Courier New" pitchFamily="49" charset="0"/>
              </a:rPr>
              <a:t>process </a:t>
            </a:r>
            <a:r>
              <a:rPr lang="en-US" sz="2400" dirty="0" err="1">
                <a:solidFill>
                  <a:srgbClr val="12199A"/>
                </a:solidFill>
                <a:latin typeface="Courier New" pitchFamily="49" charset="0"/>
              </a:rPr>
              <a:t>SmokerWithTobacco</a:t>
            </a:r>
            <a:r>
              <a:rPr lang="en-US" sz="2400" dirty="0">
                <a:solidFill>
                  <a:srgbClr val="12199A"/>
                </a:solidFill>
                <a:latin typeface="Courier New" pitchFamily="49" charset="0"/>
              </a:rPr>
              <a:t>{</a:t>
            </a:r>
          </a:p>
          <a:p>
            <a:pPr lvl="0">
              <a:lnSpc>
                <a:spcPct val="70000"/>
              </a:lnSpc>
            </a:pPr>
            <a:r>
              <a:rPr lang="en-US" sz="2400" b="1" dirty="0">
                <a:solidFill>
                  <a:srgbClr val="12199A"/>
                </a:solidFill>
                <a:latin typeface="Courier New" pitchFamily="49" charset="0"/>
              </a:rPr>
              <a:t>    </a:t>
            </a:r>
            <a:r>
              <a:rPr lang="en-US" sz="2400" dirty="0">
                <a:solidFill>
                  <a:srgbClr val="12199A"/>
                </a:solidFill>
                <a:latin typeface="Courier New" pitchFamily="49" charset="0"/>
              </a:rPr>
              <a:t>P(</a:t>
            </a:r>
            <a:r>
              <a:rPr lang="en-US" sz="2400" b="1" dirty="0" err="1">
                <a:solidFill>
                  <a:srgbClr val="FF0000"/>
                </a:solidFill>
                <a:latin typeface="Courier New" pitchFamily="49" charset="0"/>
              </a:rPr>
              <a:t>tobaccoSem</a:t>
            </a:r>
            <a:r>
              <a:rPr lang="en-US" sz="2400" dirty="0">
                <a:solidFill>
                  <a:srgbClr val="12199A"/>
                </a:solidFill>
                <a:latin typeface="Courier New" pitchFamily="49" charset="0"/>
              </a:rPr>
              <a:t>); </a:t>
            </a:r>
          </a:p>
          <a:p>
            <a:pPr lvl="0">
              <a:lnSpc>
                <a:spcPct val="70000"/>
              </a:lnSpc>
            </a:pPr>
            <a:r>
              <a:rPr lang="en-US" sz="2400" dirty="0">
                <a:solidFill>
                  <a:srgbClr val="12199A"/>
                </a:solidFill>
                <a:latin typeface="Courier New" pitchFamily="49" charset="0"/>
              </a:rPr>
              <a:t>    # </a:t>
            </a:r>
            <a:r>
              <a:rPr lang="en-US" sz="2400" dirty="0" err="1">
                <a:solidFill>
                  <a:srgbClr val="12199A"/>
                </a:solidFill>
                <a:latin typeface="Courier New" pitchFamily="49" charset="0"/>
              </a:rPr>
              <a:t>makeCigarette</a:t>
            </a:r>
            <a:r>
              <a:rPr lang="en-US" sz="2400" dirty="0">
                <a:solidFill>
                  <a:srgbClr val="12199A"/>
                </a:solidFill>
                <a:latin typeface="Courier New" pitchFamily="49" charset="0"/>
              </a:rPr>
              <a:t>     </a:t>
            </a:r>
          </a:p>
          <a:p>
            <a:pPr lvl="0">
              <a:lnSpc>
                <a:spcPct val="70000"/>
              </a:lnSpc>
            </a:pPr>
            <a:r>
              <a:rPr lang="en-US" sz="2400" dirty="0">
                <a:solidFill>
                  <a:srgbClr val="12199A"/>
                </a:solidFill>
                <a:latin typeface="Courier New" pitchFamily="49" charset="0"/>
              </a:rPr>
              <a:t>    V(</a:t>
            </a:r>
            <a:r>
              <a:rPr lang="en-US" sz="2400" b="1" dirty="0">
                <a:solidFill>
                  <a:srgbClr val="7030A0"/>
                </a:solidFill>
                <a:latin typeface="Courier New" pitchFamily="49" charset="0"/>
              </a:rPr>
              <a:t>agent</a:t>
            </a:r>
            <a:r>
              <a:rPr lang="en-US" sz="2400" dirty="0">
                <a:solidFill>
                  <a:srgbClr val="12199A"/>
                </a:solidFill>
                <a:latin typeface="Courier New" pitchFamily="49" charset="0"/>
              </a:rPr>
              <a:t>);</a:t>
            </a:r>
          </a:p>
          <a:p>
            <a:pPr lvl="0">
              <a:lnSpc>
                <a:spcPct val="70000"/>
              </a:lnSpc>
            </a:pPr>
            <a:r>
              <a:rPr lang="en-US" sz="2400" dirty="0">
                <a:solidFill>
                  <a:srgbClr val="12199A"/>
                </a:solidFill>
                <a:latin typeface="Courier New" pitchFamily="49" charset="0"/>
              </a:rPr>
              <a:t>    # smoke</a:t>
            </a:r>
          </a:p>
          <a:p>
            <a:pPr lvl="0">
              <a:lnSpc>
                <a:spcPct val="70000"/>
              </a:lnSpc>
            </a:pPr>
            <a:r>
              <a:rPr lang="en-US" sz="2400" dirty="0">
                <a:solidFill>
                  <a:srgbClr val="12199A"/>
                </a:solidFill>
                <a:latin typeface="Courier New" pitchFamily="49" charset="0"/>
              </a:rPr>
              <a:t>}</a:t>
            </a:r>
          </a:p>
          <a:p>
            <a:pPr lvl="0">
              <a:lnSpc>
                <a:spcPct val="70000"/>
              </a:lnSpc>
            </a:pPr>
            <a:r>
              <a:rPr lang="en-US" sz="2400" b="1" dirty="0">
                <a:solidFill>
                  <a:srgbClr val="12199A"/>
                </a:solidFill>
                <a:latin typeface="Courier New" pitchFamily="49" charset="0"/>
              </a:rPr>
              <a:t>process </a:t>
            </a:r>
            <a:r>
              <a:rPr lang="en-US" sz="2400" dirty="0" err="1">
                <a:solidFill>
                  <a:srgbClr val="12199A"/>
                </a:solidFill>
                <a:latin typeface="Courier New" pitchFamily="49" charset="0"/>
              </a:rPr>
              <a:t>SmokerWithPaper</a:t>
            </a:r>
            <a:r>
              <a:rPr lang="en-US" sz="2400" dirty="0">
                <a:solidFill>
                  <a:srgbClr val="12199A"/>
                </a:solidFill>
                <a:latin typeface="Courier New" pitchFamily="49" charset="0"/>
              </a:rPr>
              <a:t>{</a:t>
            </a:r>
          </a:p>
          <a:p>
            <a:pPr lvl="0">
              <a:lnSpc>
                <a:spcPct val="70000"/>
              </a:lnSpc>
            </a:pPr>
            <a:r>
              <a:rPr lang="en-US" sz="2400" b="1" dirty="0">
                <a:solidFill>
                  <a:srgbClr val="12199A"/>
                </a:solidFill>
                <a:latin typeface="Courier New" pitchFamily="49" charset="0"/>
              </a:rPr>
              <a:t>    </a:t>
            </a:r>
            <a:r>
              <a:rPr lang="en-US" sz="2400" dirty="0">
                <a:solidFill>
                  <a:srgbClr val="12199A"/>
                </a:solidFill>
                <a:latin typeface="Courier New" pitchFamily="49" charset="0"/>
              </a:rPr>
              <a:t>P(</a:t>
            </a:r>
            <a:r>
              <a:rPr lang="en-US" sz="2400" b="1" dirty="0" err="1">
                <a:solidFill>
                  <a:srgbClr val="00B050"/>
                </a:solidFill>
                <a:latin typeface="Courier New" pitchFamily="49" charset="0"/>
              </a:rPr>
              <a:t>paperSem</a:t>
            </a:r>
            <a:r>
              <a:rPr lang="en-US" sz="2400" dirty="0">
                <a:solidFill>
                  <a:srgbClr val="12199A"/>
                </a:solidFill>
                <a:latin typeface="Courier New" pitchFamily="49" charset="0"/>
              </a:rPr>
              <a:t>); </a:t>
            </a:r>
          </a:p>
          <a:p>
            <a:pPr lvl="0">
              <a:lnSpc>
                <a:spcPct val="70000"/>
              </a:lnSpc>
            </a:pPr>
            <a:r>
              <a:rPr lang="en-US" sz="2400" dirty="0">
                <a:solidFill>
                  <a:srgbClr val="12199A"/>
                </a:solidFill>
                <a:latin typeface="Courier New" pitchFamily="49" charset="0"/>
              </a:rPr>
              <a:t>    # </a:t>
            </a:r>
            <a:r>
              <a:rPr lang="en-US" sz="2400" dirty="0" err="1">
                <a:solidFill>
                  <a:srgbClr val="12199A"/>
                </a:solidFill>
                <a:latin typeface="Courier New" pitchFamily="49" charset="0"/>
              </a:rPr>
              <a:t>makeCigarette</a:t>
            </a:r>
            <a:r>
              <a:rPr lang="en-US" sz="2400" dirty="0">
                <a:solidFill>
                  <a:srgbClr val="12199A"/>
                </a:solidFill>
                <a:latin typeface="Courier New" pitchFamily="49" charset="0"/>
              </a:rPr>
              <a:t>     </a:t>
            </a:r>
          </a:p>
          <a:p>
            <a:pPr lvl="0">
              <a:lnSpc>
                <a:spcPct val="70000"/>
              </a:lnSpc>
            </a:pPr>
            <a:r>
              <a:rPr lang="en-US" sz="2400" dirty="0">
                <a:solidFill>
                  <a:srgbClr val="12199A"/>
                </a:solidFill>
                <a:latin typeface="Courier New" pitchFamily="49" charset="0"/>
              </a:rPr>
              <a:t>    V(</a:t>
            </a:r>
            <a:r>
              <a:rPr lang="en-US" sz="2400" b="1" dirty="0">
                <a:solidFill>
                  <a:srgbClr val="7030A0"/>
                </a:solidFill>
                <a:latin typeface="Courier New" pitchFamily="49" charset="0"/>
              </a:rPr>
              <a:t>agent</a:t>
            </a:r>
            <a:r>
              <a:rPr lang="en-US" sz="2400" dirty="0">
                <a:solidFill>
                  <a:srgbClr val="12199A"/>
                </a:solidFill>
                <a:latin typeface="Courier New" pitchFamily="49" charset="0"/>
              </a:rPr>
              <a:t>);</a:t>
            </a:r>
          </a:p>
          <a:p>
            <a:pPr lvl="0">
              <a:lnSpc>
                <a:spcPct val="70000"/>
              </a:lnSpc>
            </a:pPr>
            <a:r>
              <a:rPr lang="en-US" sz="2400" dirty="0">
                <a:solidFill>
                  <a:srgbClr val="12199A"/>
                </a:solidFill>
                <a:latin typeface="Courier New" pitchFamily="49" charset="0"/>
              </a:rPr>
              <a:t>    # smoke</a:t>
            </a:r>
          </a:p>
          <a:p>
            <a:pPr lvl="0">
              <a:lnSpc>
                <a:spcPct val="70000"/>
              </a:lnSpc>
            </a:pPr>
            <a:r>
              <a:rPr lang="en-US" sz="2400" dirty="0">
                <a:solidFill>
                  <a:srgbClr val="12199A"/>
                </a:solidFill>
                <a:latin typeface="Courier New" pitchFamily="49" charset="0"/>
              </a:rPr>
              <a:t>}</a:t>
            </a:r>
          </a:p>
          <a:p>
            <a:pPr lvl="0">
              <a:lnSpc>
                <a:spcPct val="70000"/>
              </a:lnSpc>
            </a:pPr>
            <a:r>
              <a:rPr lang="en-US" sz="2400" b="1" dirty="0">
                <a:solidFill>
                  <a:srgbClr val="12199A"/>
                </a:solidFill>
                <a:latin typeface="Courier New" pitchFamily="49" charset="0"/>
              </a:rPr>
              <a:t>process </a:t>
            </a:r>
            <a:r>
              <a:rPr lang="en-US" sz="2400" dirty="0" err="1">
                <a:solidFill>
                  <a:srgbClr val="12199A"/>
                </a:solidFill>
                <a:latin typeface="Courier New" pitchFamily="49" charset="0"/>
              </a:rPr>
              <a:t>SmokerWithMatch</a:t>
            </a:r>
            <a:r>
              <a:rPr lang="en-US" sz="2400" dirty="0">
                <a:solidFill>
                  <a:srgbClr val="12199A"/>
                </a:solidFill>
                <a:latin typeface="Courier New" pitchFamily="49" charset="0"/>
              </a:rPr>
              <a:t>{</a:t>
            </a:r>
          </a:p>
          <a:p>
            <a:pPr lvl="0">
              <a:lnSpc>
                <a:spcPct val="70000"/>
              </a:lnSpc>
            </a:pPr>
            <a:r>
              <a:rPr lang="en-US" sz="2400" b="1" dirty="0">
                <a:solidFill>
                  <a:srgbClr val="12199A"/>
                </a:solidFill>
                <a:latin typeface="Courier New" pitchFamily="49" charset="0"/>
              </a:rPr>
              <a:t>    </a:t>
            </a:r>
            <a:r>
              <a:rPr lang="en-US" sz="2400" dirty="0">
                <a:solidFill>
                  <a:srgbClr val="12199A"/>
                </a:solidFill>
                <a:latin typeface="Courier New" pitchFamily="49" charset="0"/>
              </a:rPr>
              <a:t>P(</a:t>
            </a:r>
            <a:r>
              <a:rPr lang="en-US" sz="2400" b="1" dirty="0" err="1">
                <a:solidFill>
                  <a:srgbClr val="5F0005"/>
                </a:solidFill>
                <a:latin typeface="Courier New" pitchFamily="49" charset="0"/>
              </a:rPr>
              <a:t>matchSem</a:t>
            </a:r>
            <a:r>
              <a:rPr lang="ro-RO" sz="2400" dirty="0">
                <a:solidFill>
                  <a:srgbClr val="12199A"/>
                </a:solidFill>
                <a:latin typeface="Courier New" pitchFamily="49" charset="0"/>
              </a:rPr>
              <a:t>)</a:t>
            </a:r>
            <a:r>
              <a:rPr lang="en-US" sz="2400" dirty="0">
                <a:solidFill>
                  <a:srgbClr val="12199A"/>
                </a:solidFill>
                <a:latin typeface="Courier New" pitchFamily="49" charset="0"/>
              </a:rPr>
              <a:t>; </a:t>
            </a:r>
          </a:p>
          <a:p>
            <a:pPr lvl="0">
              <a:lnSpc>
                <a:spcPct val="70000"/>
              </a:lnSpc>
            </a:pPr>
            <a:r>
              <a:rPr lang="en-US" sz="2400" dirty="0">
                <a:solidFill>
                  <a:srgbClr val="12199A"/>
                </a:solidFill>
                <a:latin typeface="Courier New" pitchFamily="49" charset="0"/>
              </a:rPr>
              <a:t>    # </a:t>
            </a:r>
            <a:r>
              <a:rPr lang="en-US" sz="2400" dirty="0" err="1">
                <a:solidFill>
                  <a:srgbClr val="12199A"/>
                </a:solidFill>
                <a:latin typeface="Courier New" pitchFamily="49" charset="0"/>
              </a:rPr>
              <a:t>makeCigarette</a:t>
            </a:r>
            <a:r>
              <a:rPr lang="en-US" sz="2400" dirty="0">
                <a:solidFill>
                  <a:srgbClr val="12199A"/>
                </a:solidFill>
                <a:latin typeface="Courier New" pitchFamily="49" charset="0"/>
              </a:rPr>
              <a:t>     </a:t>
            </a:r>
          </a:p>
          <a:p>
            <a:pPr lvl="0">
              <a:lnSpc>
                <a:spcPct val="70000"/>
              </a:lnSpc>
            </a:pPr>
            <a:r>
              <a:rPr lang="en-US" sz="2400" dirty="0">
                <a:solidFill>
                  <a:srgbClr val="12199A"/>
                </a:solidFill>
                <a:latin typeface="Courier New" pitchFamily="49" charset="0"/>
              </a:rPr>
              <a:t>    V(</a:t>
            </a:r>
            <a:r>
              <a:rPr lang="en-US" sz="2400" b="1" dirty="0">
                <a:solidFill>
                  <a:srgbClr val="7030A0"/>
                </a:solidFill>
                <a:latin typeface="Courier New" pitchFamily="49" charset="0"/>
              </a:rPr>
              <a:t>agent</a:t>
            </a:r>
            <a:r>
              <a:rPr lang="en-US" sz="2400" dirty="0">
                <a:solidFill>
                  <a:srgbClr val="12199A"/>
                </a:solidFill>
                <a:latin typeface="Courier New" pitchFamily="49" charset="0"/>
              </a:rPr>
              <a:t>);</a:t>
            </a:r>
          </a:p>
          <a:p>
            <a:pPr lvl="0">
              <a:lnSpc>
                <a:spcPct val="70000"/>
              </a:lnSpc>
            </a:pPr>
            <a:r>
              <a:rPr lang="en-US" sz="2400" dirty="0">
                <a:solidFill>
                  <a:srgbClr val="12199A"/>
                </a:solidFill>
                <a:latin typeface="Courier New" pitchFamily="49" charset="0"/>
              </a:rPr>
              <a:t>    # smoke</a:t>
            </a:r>
          </a:p>
          <a:p>
            <a:pPr lvl="0">
              <a:lnSpc>
                <a:spcPct val="70000"/>
              </a:lnSpc>
            </a:pPr>
            <a:r>
              <a:rPr lang="en-US" sz="2400" dirty="0"/>
              <a:t>}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051D0B-D010-4A50-A255-F22F535F00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122929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producător-consumator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519" y="2434258"/>
            <a:ext cx="1205831" cy="157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229079" y="13723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</a:t>
            </a:r>
            <a:endParaRPr lang="en-US" b="1" dirty="0"/>
          </a:p>
        </p:txBody>
      </p:sp>
      <p:pic>
        <p:nvPicPr>
          <p:cNvPr id="17" name="Picture 2" descr="Factory 2 by tsaoj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558" y="2434258"/>
            <a:ext cx="1464438" cy="130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Traffic semaphore green light by laobc">
            <a:extLst>
              <a:ext uri="{FF2B5EF4-FFF2-40B4-BE49-F238E27FC236}">
                <a16:creationId xmlns:a16="http://schemas.microsoft.com/office/drawing/2014/main" id="{1EC772C2-4C56-490E-8F4E-1D3FDEB8A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6C17322F-A424-40BF-8B06-5C7C890BB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3893" y="2389634"/>
            <a:ext cx="540604" cy="90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Pink cake by Anonymous">
            <a:extLst>
              <a:ext uri="{FF2B5EF4-FFF2-40B4-BE49-F238E27FC236}">
                <a16:creationId xmlns:a16="http://schemas.microsoft.com/office/drawing/2014/main" id="{C0699629-0B7B-47D6-A8BC-6ABD2C705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3579701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Pink cake by Anonymous">
            <a:extLst>
              <a:ext uri="{FF2B5EF4-FFF2-40B4-BE49-F238E27FC236}">
                <a16:creationId xmlns:a16="http://schemas.microsoft.com/office/drawing/2014/main" id="{B96442F9-E5FF-4F55-8EAE-B9F4E9A4F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324" y="3298212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0174C2B-3ECD-49F0-B2B9-7E3CC0521805}"/>
              </a:ext>
            </a:extLst>
          </p:cNvPr>
          <p:cNvSpPr txBox="1"/>
          <p:nvPr/>
        </p:nvSpPr>
        <p:spPr>
          <a:xfrm>
            <a:off x="2158558" y="472627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pun?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3101A2-B793-4911-9598-378FCB8A3AA1}"/>
              </a:ext>
            </a:extLst>
          </p:cNvPr>
          <p:cNvSpPr txBox="1"/>
          <p:nvPr/>
        </p:nvSpPr>
        <p:spPr>
          <a:xfrm>
            <a:off x="8833518" y="47262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iau?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A88D00-B4B2-44E0-A8FA-8C53990875E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886114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producător-consumator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519" y="2434258"/>
            <a:ext cx="1205831" cy="157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229079" y="13723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</a:t>
            </a:r>
            <a:endParaRPr lang="en-US" b="1" dirty="0"/>
          </a:p>
        </p:txBody>
      </p:sp>
      <p:pic>
        <p:nvPicPr>
          <p:cNvPr id="17" name="Picture 2" descr="Factory 2 by tsaoj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558" y="2434258"/>
            <a:ext cx="1464438" cy="130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nk cake by Anonymou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324" y="3298212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Traffic semaphore green light by laobc">
            <a:extLst>
              <a:ext uri="{FF2B5EF4-FFF2-40B4-BE49-F238E27FC236}">
                <a16:creationId xmlns:a16="http://schemas.microsoft.com/office/drawing/2014/main" id="{1EC772C2-4C56-490E-8F4E-1D3FDEB8A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6C17322F-A424-40BF-8B06-5C7C890BB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3893" y="2389634"/>
            <a:ext cx="540604" cy="90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Pink cake by Anonymous">
            <a:extLst>
              <a:ext uri="{FF2B5EF4-FFF2-40B4-BE49-F238E27FC236}">
                <a16:creationId xmlns:a16="http://schemas.microsoft.com/office/drawing/2014/main" id="{7F599628-4295-4E96-AA97-5A986C538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2584959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FD1427-2D98-4F77-AA66-5035F93988C5}"/>
              </a:ext>
            </a:extLst>
          </p:cNvPr>
          <p:cNvSpPr txBox="1"/>
          <p:nvPr/>
        </p:nvSpPr>
        <p:spPr>
          <a:xfrm>
            <a:off x="2158558" y="472627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pun?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91E359-9548-4395-A60F-C6C253BCCE79}"/>
              </a:ext>
            </a:extLst>
          </p:cNvPr>
          <p:cNvSpPr txBox="1"/>
          <p:nvPr/>
        </p:nvSpPr>
        <p:spPr>
          <a:xfrm>
            <a:off x="8833518" y="47262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iau?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AEFE17-20B3-44AF-ABCE-959E77F06AF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496209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producător-consumator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29079" y="13723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</a:p>
          <a:p>
            <a:r>
              <a:rPr lang="ro-RO" sz="2000" b="1" dirty="0"/>
              <a:t>   B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</a:t>
            </a:r>
            <a:endParaRPr lang="en-US" b="1" dirty="0"/>
          </a:p>
        </p:txBody>
      </p:sp>
      <p:pic>
        <p:nvPicPr>
          <p:cNvPr id="18" name="Picture 2" descr="Traffic semaphore green light by laobc">
            <a:extLst>
              <a:ext uri="{FF2B5EF4-FFF2-40B4-BE49-F238E27FC236}">
                <a16:creationId xmlns:a16="http://schemas.microsoft.com/office/drawing/2014/main" id="{1EC772C2-4C56-490E-8F4E-1D3FDEB8A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solidFill>
            <a:srgbClr val="00B050"/>
          </a:solidFill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6C17322F-A424-40BF-8B06-5C7C890BB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3893" y="2389634"/>
            <a:ext cx="540604" cy="908578"/>
          </a:xfrm>
          <a:prstGeom prst="rect">
            <a:avLst/>
          </a:prstGeom>
          <a:solidFill>
            <a:srgbClr val="7030A0"/>
          </a:solidFill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F2F5CD2-5DCE-40A2-B979-59A7A4EA2D18}"/>
              </a:ext>
            </a:extLst>
          </p:cNvPr>
          <p:cNvSpPr txBox="1"/>
          <p:nvPr/>
        </p:nvSpPr>
        <p:spPr>
          <a:xfrm>
            <a:off x="1776442" y="2859828"/>
            <a:ext cx="117211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  <a:p>
            <a:endParaRPr lang="ro-RO" sz="2800" dirty="0"/>
          </a:p>
          <a:p>
            <a:r>
              <a:rPr lang="ro-RO" sz="2800" dirty="0"/>
              <a:t>B=EL</a:t>
            </a:r>
            <a:r>
              <a:rPr lang="en-US" sz="2800" dirty="0"/>
              <a:t>;</a:t>
            </a:r>
          </a:p>
          <a:p>
            <a:endParaRPr lang="ro-RO" sz="2800" b="1" dirty="0">
              <a:solidFill>
                <a:srgbClr val="7030A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59C360-8B20-4FDB-9302-62224F94F3EE}"/>
              </a:ext>
            </a:extLst>
          </p:cNvPr>
          <p:cNvSpPr txBox="1"/>
          <p:nvPr/>
        </p:nvSpPr>
        <p:spPr>
          <a:xfrm>
            <a:off x="7760088" y="2723281"/>
            <a:ext cx="135755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  <a:p>
            <a:endParaRPr lang="ro-RO" sz="2800" dirty="0"/>
          </a:p>
          <a:p>
            <a:r>
              <a:rPr lang="en-US" sz="2800" dirty="0"/>
              <a:t>EL = </a:t>
            </a:r>
            <a:r>
              <a:rPr lang="ro-RO" sz="2800" dirty="0"/>
              <a:t>B</a:t>
            </a:r>
            <a:r>
              <a:rPr lang="en-US" sz="2800" dirty="0"/>
              <a:t>;</a:t>
            </a:r>
          </a:p>
          <a:p>
            <a:endParaRPr lang="ro-RO" sz="2800" b="1" dirty="0">
              <a:solidFill>
                <a:srgbClr val="00B050"/>
              </a:solidFill>
            </a:endParaRPr>
          </a:p>
          <a:p>
            <a:endParaRPr lang="en-US" sz="2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CD7A6B-8001-4658-A78F-0262133DD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315132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producător-consumator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29079" y="13723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</a:p>
          <a:p>
            <a:r>
              <a:rPr lang="ro-RO" sz="2000" b="1" dirty="0"/>
              <a:t>   B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</a:t>
            </a:r>
            <a:endParaRPr lang="en-US" b="1" dirty="0"/>
          </a:p>
        </p:txBody>
      </p:sp>
      <p:pic>
        <p:nvPicPr>
          <p:cNvPr id="18" name="Picture 2" descr="Traffic semaphore green light by laobc">
            <a:extLst>
              <a:ext uri="{FF2B5EF4-FFF2-40B4-BE49-F238E27FC236}">
                <a16:creationId xmlns:a16="http://schemas.microsoft.com/office/drawing/2014/main" id="{1EC772C2-4C56-490E-8F4E-1D3FDEB8A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solidFill>
            <a:srgbClr val="00B050"/>
          </a:solidFill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6C17322F-A424-40BF-8B06-5C7C890BB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3893" y="2389634"/>
            <a:ext cx="540604" cy="908578"/>
          </a:xfrm>
          <a:prstGeom prst="rect">
            <a:avLst/>
          </a:prstGeom>
          <a:solidFill>
            <a:srgbClr val="7030A0"/>
          </a:solidFill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F2F5CD2-5DCE-40A2-B979-59A7A4EA2D18}"/>
              </a:ext>
            </a:extLst>
          </p:cNvPr>
          <p:cNvSpPr txBox="1"/>
          <p:nvPr/>
        </p:nvSpPr>
        <p:spPr>
          <a:xfrm>
            <a:off x="1776442" y="2859828"/>
            <a:ext cx="117211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  <a:p>
            <a:endParaRPr lang="ro-RO" sz="2800" dirty="0"/>
          </a:p>
          <a:p>
            <a:r>
              <a:rPr lang="ro-RO" sz="2800" dirty="0"/>
              <a:t>B=EL</a:t>
            </a:r>
            <a:r>
              <a:rPr lang="en-US" sz="2800" dirty="0"/>
              <a:t>;</a:t>
            </a:r>
          </a:p>
          <a:p>
            <a:endParaRPr lang="ro-RO" sz="2800" b="1" dirty="0">
              <a:solidFill>
                <a:srgbClr val="7030A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59C360-8B20-4FDB-9302-62224F94F3EE}"/>
              </a:ext>
            </a:extLst>
          </p:cNvPr>
          <p:cNvSpPr txBox="1"/>
          <p:nvPr/>
        </p:nvSpPr>
        <p:spPr>
          <a:xfrm>
            <a:off x="7760088" y="2723281"/>
            <a:ext cx="135755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  <a:p>
            <a:endParaRPr lang="ro-RO" sz="2800" dirty="0"/>
          </a:p>
          <a:p>
            <a:r>
              <a:rPr lang="en-US" sz="2800" dirty="0"/>
              <a:t>EL = </a:t>
            </a:r>
            <a:r>
              <a:rPr lang="ro-RO" sz="2800" dirty="0"/>
              <a:t>B</a:t>
            </a:r>
            <a:r>
              <a:rPr lang="en-US" sz="2800" dirty="0"/>
              <a:t>;</a:t>
            </a:r>
          </a:p>
          <a:p>
            <a:endParaRPr lang="ro-RO" sz="2800" b="1" dirty="0">
              <a:solidFill>
                <a:srgbClr val="00B050"/>
              </a:solidFill>
            </a:endParaRPr>
          </a:p>
          <a:p>
            <a:endParaRPr lang="en-US" sz="2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CD7A6B-8001-4658-A78F-0262133DD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87ADFB-167C-456E-B153-8D783C4FEF6A}"/>
              </a:ext>
            </a:extLst>
          </p:cNvPr>
          <p:cNvSpPr txBox="1"/>
          <p:nvPr/>
        </p:nvSpPr>
        <p:spPr>
          <a:xfrm>
            <a:off x="4703794" y="4310490"/>
            <a:ext cx="323678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PROBLEME:</a:t>
            </a:r>
          </a:p>
          <a:p>
            <a:r>
              <a:rPr lang="ro-RO" dirty="0" err="1"/>
              <a:t>Read-Write</a:t>
            </a:r>
            <a:r>
              <a:rPr lang="ro-RO" dirty="0"/>
              <a:t> conflict</a:t>
            </a:r>
          </a:p>
          <a:p>
            <a:r>
              <a:rPr lang="ro-RO" dirty="0"/>
              <a:t>Suprascriere element existent</a:t>
            </a:r>
          </a:p>
          <a:p>
            <a:r>
              <a:rPr lang="ro-RO" dirty="0"/>
              <a:t>Citire element inexistent</a:t>
            </a:r>
          </a:p>
          <a:p>
            <a:r>
              <a:rPr lang="ro-RO" dirty="0"/>
              <a:t>Duplicare de elemente</a:t>
            </a:r>
          </a:p>
        </p:txBody>
      </p:sp>
    </p:spTree>
    <p:extLst>
      <p:ext uri="{BB962C8B-B14F-4D97-AF65-F5344CB8AC3E}">
        <p14:creationId xmlns:p14="http://schemas.microsoft.com/office/powerpoint/2010/main" val="1856196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producător-consumator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29079" y="13723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</a:t>
            </a:r>
            <a:endParaRPr lang="en-US" b="1" dirty="0"/>
          </a:p>
        </p:txBody>
      </p:sp>
      <p:pic>
        <p:nvPicPr>
          <p:cNvPr id="18" name="Picture 2" descr="Traffic semaphore green light by laobc">
            <a:extLst>
              <a:ext uri="{FF2B5EF4-FFF2-40B4-BE49-F238E27FC236}">
                <a16:creationId xmlns:a16="http://schemas.microsoft.com/office/drawing/2014/main" id="{1EC772C2-4C56-490E-8F4E-1D3FDEB8A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solidFill>
            <a:srgbClr val="00B050"/>
          </a:solidFill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6C17322F-A424-40BF-8B06-5C7C890BB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3893" y="2389634"/>
            <a:ext cx="540604" cy="908578"/>
          </a:xfrm>
          <a:prstGeom prst="rect">
            <a:avLst/>
          </a:prstGeom>
          <a:solidFill>
            <a:srgbClr val="7030A0"/>
          </a:solidFill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F2F5CD2-5DCE-40A2-B979-59A7A4EA2D18}"/>
              </a:ext>
            </a:extLst>
          </p:cNvPr>
          <p:cNvSpPr txBox="1"/>
          <p:nvPr/>
        </p:nvSpPr>
        <p:spPr>
          <a:xfrm>
            <a:off x="1776443" y="2859829"/>
            <a:ext cx="188064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/>
              <a:t>P</a:t>
            </a:r>
            <a:r>
              <a:rPr lang="ro-RO" sz="2800" dirty="0"/>
              <a:t>(</a:t>
            </a:r>
            <a:r>
              <a:rPr lang="en-US" sz="2800" b="1" dirty="0">
                <a:solidFill>
                  <a:srgbClr val="00B050"/>
                </a:solidFill>
              </a:rPr>
              <a:t>Empty</a:t>
            </a:r>
            <a:r>
              <a:rPr lang="en-US" sz="2800" dirty="0"/>
              <a:t>);</a:t>
            </a:r>
          </a:p>
          <a:p>
            <a:endParaRPr lang="ro-RO" sz="2800" dirty="0"/>
          </a:p>
          <a:p>
            <a:r>
              <a:rPr lang="ro-RO" sz="2800" dirty="0"/>
              <a:t>B=EL</a:t>
            </a:r>
            <a:r>
              <a:rPr lang="en-US" sz="2800" dirty="0"/>
              <a:t>;</a:t>
            </a:r>
          </a:p>
          <a:p>
            <a:endParaRPr lang="ro-RO" sz="2800" b="1" dirty="0">
              <a:solidFill>
                <a:srgbClr val="7030A0"/>
              </a:solidFill>
            </a:endParaRPr>
          </a:p>
          <a:p>
            <a:r>
              <a:rPr lang="ro-RO" sz="2800" b="1" dirty="0"/>
              <a:t>V</a:t>
            </a:r>
            <a:r>
              <a:rPr lang="ro-RO" sz="2800" dirty="0"/>
              <a:t>(</a:t>
            </a:r>
            <a:r>
              <a:rPr lang="en-US" sz="2800" b="1" dirty="0">
                <a:solidFill>
                  <a:srgbClr val="7030A0"/>
                </a:solidFill>
              </a:rPr>
              <a:t>Full</a:t>
            </a:r>
            <a:r>
              <a:rPr lang="en-US" sz="2800" dirty="0"/>
              <a:t>);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59C360-8B20-4FDB-9302-62224F94F3EE}"/>
              </a:ext>
            </a:extLst>
          </p:cNvPr>
          <p:cNvSpPr txBox="1"/>
          <p:nvPr/>
        </p:nvSpPr>
        <p:spPr>
          <a:xfrm>
            <a:off x="7760088" y="2723281"/>
            <a:ext cx="186140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/>
              <a:t>P(</a:t>
            </a:r>
            <a:r>
              <a:rPr lang="en-US" sz="2800" b="1" dirty="0">
                <a:solidFill>
                  <a:srgbClr val="7030A0"/>
                </a:solidFill>
              </a:rPr>
              <a:t>Full</a:t>
            </a:r>
            <a:r>
              <a:rPr lang="en-US" sz="2800" dirty="0"/>
              <a:t>);</a:t>
            </a:r>
          </a:p>
          <a:p>
            <a:endParaRPr lang="ro-RO" sz="2800" dirty="0"/>
          </a:p>
          <a:p>
            <a:r>
              <a:rPr lang="en-US" sz="2800" dirty="0"/>
              <a:t>EL = </a:t>
            </a:r>
            <a:r>
              <a:rPr lang="ro-RO" sz="2800" dirty="0"/>
              <a:t>B</a:t>
            </a:r>
            <a:r>
              <a:rPr lang="en-US" sz="2800" dirty="0"/>
              <a:t>;</a:t>
            </a:r>
          </a:p>
          <a:p>
            <a:endParaRPr lang="ro-RO" sz="2800" b="1" dirty="0">
              <a:solidFill>
                <a:srgbClr val="00B050"/>
              </a:solidFill>
            </a:endParaRPr>
          </a:p>
          <a:p>
            <a:r>
              <a:rPr lang="ro-RO" sz="2800" b="1" dirty="0"/>
              <a:t>V</a:t>
            </a:r>
            <a:r>
              <a:rPr lang="ro-RO" sz="2800" dirty="0"/>
              <a:t>(</a:t>
            </a:r>
            <a:r>
              <a:rPr lang="en-US" sz="2800" b="1" dirty="0">
                <a:solidFill>
                  <a:srgbClr val="00B050"/>
                </a:solidFill>
              </a:rPr>
              <a:t>Empty</a:t>
            </a:r>
            <a:r>
              <a:rPr lang="en-US" sz="2800" dirty="0"/>
              <a:t>);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E7A548-FF4A-4043-BF4A-FF96295F9751}"/>
              </a:ext>
            </a:extLst>
          </p:cNvPr>
          <p:cNvSpPr txBox="1"/>
          <p:nvPr/>
        </p:nvSpPr>
        <p:spPr>
          <a:xfrm>
            <a:off x="4465462" y="1572395"/>
            <a:ext cx="1281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Full</a:t>
            </a:r>
            <a:r>
              <a:rPr lang="en-US" dirty="0"/>
              <a:t> = 0</a:t>
            </a:r>
          </a:p>
          <a:p>
            <a:r>
              <a:rPr lang="en-US" b="1" dirty="0">
                <a:solidFill>
                  <a:srgbClr val="00B050"/>
                </a:solidFill>
              </a:rPr>
              <a:t>Empty</a:t>
            </a:r>
            <a:r>
              <a:rPr lang="en-US" dirty="0"/>
              <a:t> = </a:t>
            </a:r>
            <a:r>
              <a:rPr lang="ro-RO" dirty="0"/>
              <a:t>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BD59AC-A71E-4626-A8DA-4035676122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629805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producător-consumator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29079" y="13723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</a:t>
            </a:r>
            <a:endParaRPr lang="en-US" b="1" dirty="0"/>
          </a:p>
        </p:txBody>
      </p:sp>
      <p:pic>
        <p:nvPicPr>
          <p:cNvPr id="18" name="Picture 2" descr="Traffic semaphore green light by laobc">
            <a:extLst>
              <a:ext uri="{FF2B5EF4-FFF2-40B4-BE49-F238E27FC236}">
                <a16:creationId xmlns:a16="http://schemas.microsoft.com/office/drawing/2014/main" id="{1EC772C2-4C56-490E-8F4E-1D3FDEB8A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solidFill>
            <a:srgbClr val="00B050"/>
          </a:solidFill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6C17322F-A424-40BF-8B06-5C7C890BB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3893" y="2389634"/>
            <a:ext cx="540604" cy="908578"/>
          </a:xfrm>
          <a:prstGeom prst="rect">
            <a:avLst/>
          </a:prstGeom>
          <a:solidFill>
            <a:srgbClr val="7030A0"/>
          </a:solidFill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F2F5CD2-5DCE-40A2-B979-59A7A4EA2D18}"/>
              </a:ext>
            </a:extLst>
          </p:cNvPr>
          <p:cNvSpPr txBox="1"/>
          <p:nvPr/>
        </p:nvSpPr>
        <p:spPr>
          <a:xfrm>
            <a:off x="1776442" y="2859829"/>
            <a:ext cx="236154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Empty</a:t>
            </a:r>
            <a:r>
              <a:rPr lang="en-US" sz="2800" dirty="0" err="1"/>
              <a:t>.lock</a:t>
            </a:r>
            <a:r>
              <a:rPr lang="en-US" sz="2800" dirty="0"/>
              <a:t>();</a:t>
            </a:r>
          </a:p>
          <a:p>
            <a:endParaRPr lang="ro-RO" sz="2800" dirty="0"/>
          </a:p>
          <a:p>
            <a:r>
              <a:rPr lang="ro-RO" sz="2800" dirty="0"/>
              <a:t>B=EL</a:t>
            </a:r>
            <a:r>
              <a:rPr lang="en-US" sz="2800" dirty="0"/>
              <a:t>;</a:t>
            </a:r>
          </a:p>
          <a:p>
            <a:endParaRPr lang="ro-RO" sz="2800" b="1" dirty="0">
              <a:solidFill>
                <a:srgbClr val="7030A0"/>
              </a:solidFill>
            </a:endParaRPr>
          </a:p>
          <a:p>
            <a:r>
              <a:rPr lang="en-US" sz="2800" b="1" dirty="0" err="1">
                <a:solidFill>
                  <a:srgbClr val="7030A0"/>
                </a:solidFill>
              </a:rPr>
              <a:t>Full</a:t>
            </a:r>
            <a:r>
              <a:rPr lang="en-US" sz="2800" dirty="0" err="1"/>
              <a:t>.unlock</a:t>
            </a:r>
            <a:r>
              <a:rPr lang="en-US" sz="2800" dirty="0"/>
              <a:t>();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59C360-8B20-4FDB-9302-62224F94F3EE}"/>
              </a:ext>
            </a:extLst>
          </p:cNvPr>
          <p:cNvSpPr txBox="1"/>
          <p:nvPr/>
        </p:nvSpPr>
        <p:spPr>
          <a:xfrm>
            <a:off x="7760088" y="2723281"/>
            <a:ext cx="276229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7030A0"/>
                </a:solidFill>
              </a:rPr>
              <a:t>Full</a:t>
            </a:r>
            <a:r>
              <a:rPr lang="en-US" sz="2800" dirty="0" err="1"/>
              <a:t>.lock</a:t>
            </a:r>
            <a:r>
              <a:rPr lang="en-US" sz="2800" dirty="0"/>
              <a:t>();</a:t>
            </a:r>
          </a:p>
          <a:p>
            <a:endParaRPr lang="ro-RO" sz="2800" dirty="0"/>
          </a:p>
          <a:p>
            <a:r>
              <a:rPr lang="en-US" sz="2800" dirty="0"/>
              <a:t>EL = </a:t>
            </a:r>
            <a:r>
              <a:rPr lang="ro-RO" sz="2800" dirty="0"/>
              <a:t>B</a:t>
            </a:r>
            <a:r>
              <a:rPr lang="en-US" sz="2800" dirty="0"/>
              <a:t>;</a:t>
            </a:r>
          </a:p>
          <a:p>
            <a:endParaRPr lang="ro-RO" sz="2800" b="1" dirty="0">
              <a:solidFill>
                <a:srgbClr val="00B050"/>
              </a:solidFill>
            </a:endParaRPr>
          </a:p>
          <a:p>
            <a:r>
              <a:rPr lang="en-US" sz="2800" b="1" dirty="0" err="1">
                <a:solidFill>
                  <a:srgbClr val="00B050"/>
                </a:solidFill>
              </a:rPr>
              <a:t>Empty</a:t>
            </a:r>
            <a:r>
              <a:rPr lang="en-US" sz="2800" dirty="0" err="1"/>
              <a:t>.unlock</a:t>
            </a:r>
            <a:r>
              <a:rPr lang="en-US" sz="2800" dirty="0"/>
              <a:t>();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E7A548-FF4A-4043-BF4A-FF96295F9751}"/>
              </a:ext>
            </a:extLst>
          </p:cNvPr>
          <p:cNvSpPr txBox="1"/>
          <p:nvPr/>
        </p:nvSpPr>
        <p:spPr>
          <a:xfrm>
            <a:off x="4465462" y="1572395"/>
            <a:ext cx="1281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Full</a:t>
            </a:r>
            <a:r>
              <a:rPr lang="en-US" dirty="0"/>
              <a:t> = 0</a:t>
            </a:r>
          </a:p>
          <a:p>
            <a:r>
              <a:rPr lang="en-US" b="1" dirty="0">
                <a:solidFill>
                  <a:srgbClr val="00B050"/>
                </a:solidFill>
              </a:rPr>
              <a:t>Empty</a:t>
            </a:r>
            <a:r>
              <a:rPr lang="en-US" dirty="0"/>
              <a:t> = </a:t>
            </a:r>
            <a:r>
              <a:rPr lang="ro-RO" dirty="0"/>
              <a:t>1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D86A14-26CA-4D6A-AB3B-7237A664AB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139036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8240-CE17-42D9-AF4D-4DB5760F9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22072-CAB8-4DB2-A873-C63A0CD81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C35880-7915-451E-A9A2-EC68E08C4CA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293877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producător-consumator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7888" y="3298354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87888" y="4155765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87888" y="5013176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519" y="2434258"/>
            <a:ext cx="1205831" cy="157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229079" y="13723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</a:t>
            </a:r>
            <a:endParaRPr lang="en-US" b="1" dirty="0"/>
          </a:p>
        </p:txBody>
      </p:sp>
      <p:pic>
        <p:nvPicPr>
          <p:cNvPr id="17" name="Picture 2" descr="Factory 2 by tsaoj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558" y="2434258"/>
            <a:ext cx="1464438" cy="130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nk cake by Anonymou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3579701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61AE19-5D85-4DE7-A5B6-EE569D83FF7C}"/>
              </a:ext>
            </a:extLst>
          </p:cNvPr>
          <p:cNvSpPr txBox="1"/>
          <p:nvPr/>
        </p:nvSpPr>
        <p:spPr>
          <a:xfrm>
            <a:off x="2158558" y="472627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pun?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27630-64CD-44B7-88F3-C7B4E96CC526}"/>
              </a:ext>
            </a:extLst>
          </p:cNvPr>
          <p:cNvSpPr txBox="1"/>
          <p:nvPr/>
        </p:nvSpPr>
        <p:spPr>
          <a:xfrm>
            <a:off x="8833518" y="47262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iau?</a:t>
            </a:r>
            <a:endParaRPr lang="en-US" dirty="0"/>
          </a:p>
        </p:txBody>
      </p:sp>
      <p:pic>
        <p:nvPicPr>
          <p:cNvPr id="19" name="Picture 2" descr="Traffic semaphore green light by laobc">
            <a:extLst>
              <a:ext uri="{FF2B5EF4-FFF2-40B4-BE49-F238E27FC236}">
                <a16:creationId xmlns:a16="http://schemas.microsoft.com/office/drawing/2014/main" id="{E5B6DBBD-8BA5-4802-A7D6-FA4FA2E6B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302DD1E4-6721-44B1-953D-DBBE511A9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3893" y="2389634"/>
            <a:ext cx="540604" cy="90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118D30-C225-4B42-810B-D08B773FCF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634395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producător-consumator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7888" y="3298354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87888" y="4155765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87888" y="5013176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519" y="2434258"/>
            <a:ext cx="1205831" cy="157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229079" y="13723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</a:t>
            </a:r>
            <a:endParaRPr lang="en-US" b="1" dirty="0"/>
          </a:p>
        </p:txBody>
      </p:sp>
      <p:pic>
        <p:nvPicPr>
          <p:cNvPr id="17" name="Picture 2" descr="Factory 2 by tsaoj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558" y="2434258"/>
            <a:ext cx="1464438" cy="130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nk cake by Anonymou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3579701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61AE19-5D85-4DE7-A5B6-EE569D83FF7C}"/>
              </a:ext>
            </a:extLst>
          </p:cNvPr>
          <p:cNvSpPr txBox="1"/>
          <p:nvPr/>
        </p:nvSpPr>
        <p:spPr>
          <a:xfrm>
            <a:off x="2158558" y="472627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pun?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27630-64CD-44B7-88F3-C7B4E96CC526}"/>
              </a:ext>
            </a:extLst>
          </p:cNvPr>
          <p:cNvSpPr txBox="1"/>
          <p:nvPr/>
        </p:nvSpPr>
        <p:spPr>
          <a:xfrm>
            <a:off x="8833518" y="47262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iau?</a:t>
            </a:r>
            <a:endParaRPr lang="en-US" dirty="0"/>
          </a:p>
        </p:txBody>
      </p:sp>
      <p:pic>
        <p:nvPicPr>
          <p:cNvPr id="19" name="Picture 2" descr="Traffic semaphore green light by laobc">
            <a:extLst>
              <a:ext uri="{FF2B5EF4-FFF2-40B4-BE49-F238E27FC236}">
                <a16:creationId xmlns:a16="http://schemas.microsoft.com/office/drawing/2014/main" id="{E5B6DBBD-8BA5-4802-A7D6-FA4FA2E6B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Pink cake by Anonymous">
            <a:extLst>
              <a:ext uri="{FF2B5EF4-FFF2-40B4-BE49-F238E27FC236}">
                <a16:creationId xmlns:a16="http://schemas.microsoft.com/office/drawing/2014/main" id="{F3BC622E-F54A-4C6E-A187-C7EED9282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2584959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Traffic semaphore green light by laobc">
            <a:extLst>
              <a:ext uri="{FF2B5EF4-FFF2-40B4-BE49-F238E27FC236}">
                <a16:creationId xmlns:a16="http://schemas.microsoft.com/office/drawing/2014/main" id="{F2FC8448-8C6C-4E1D-8341-BD165CC4B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893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8297D5-5B85-4506-860D-C744A694E7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857818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BE9D25-FF73-43F9-8C90-3A7ECB067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809397-82A8-48EF-9117-E71DFD37BD8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E1481-4BCA-4EB0-8EA4-3F4AE5D66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87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producător-consumator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7888" y="3298354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87888" y="4155765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87888" y="5013176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519" y="2434258"/>
            <a:ext cx="1205831" cy="157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229079" y="13723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</a:t>
            </a:r>
            <a:endParaRPr lang="en-US" b="1" dirty="0"/>
          </a:p>
        </p:txBody>
      </p:sp>
      <p:pic>
        <p:nvPicPr>
          <p:cNvPr id="17" name="Picture 2" descr="Factory 2 by tsaoj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558" y="2434258"/>
            <a:ext cx="1464438" cy="130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nk cake by Anonymou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3579701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61AE19-5D85-4DE7-A5B6-EE569D83FF7C}"/>
              </a:ext>
            </a:extLst>
          </p:cNvPr>
          <p:cNvSpPr txBox="1"/>
          <p:nvPr/>
        </p:nvSpPr>
        <p:spPr>
          <a:xfrm>
            <a:off x="2158558" y="472627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pun?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27630-64CD-44B7-88F3-C7B4E96CC526}"/>
              </a:ext>
            </a:extLst>
          </p:cNvPr>
          <p:cNvSpPr txBox="1"/>
          <p:nvPr/>
        </p:nvSpPr>
        <p:spPr>
          <a:xfrm>
            <a:off x="8833518" y="47262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iau?</a:t>
            </a:r>
            <a:endParaRPr lang="en-US" dirty="0"/>
          </a:p>
        </p:txBody>
      </p:sp>
      <p:pic>
        <p:nvPicPr>
          <p:cNvPr id="19" name="Picture 2" descr="Traffic semaphore green light by laobc">
            <a:extLst>
              <a:ext uri="{FF2B5EF4-FFF2-40B4-BE49-F238E27FC236}">
                <a16:creationId xmlns:a16="http://schemas.microsoft.com/office/drawing/2014/main" id="{E5B6DBBD-8BA5-4802-A7D6-FA4FA2E6B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Pink cake by Anonymous">
            <a:extLst>
              <a:ext uri="{FF2B5EF4-FFF2-40B4-BE49-F238E27FC236}">
                <a16:creationId xmlns:a16="http://schemas.microsoft.com/office/drawing/2014/main" id="{F3BC622E-F54A-4C6E-A187-C7EED9282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2584959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Traffic semaphore green light by laobc">
            <a:extLst>
              <a:ext uri="{FF2B5EF4-FFF2-40B4-BE49-F238E27FC236}">
                <a16:creationId xmlns:a16="http://schemas.microsoft.com/office/drawing/2014/main" id="{F2FC8448-8C6C-4E1D-8341-BD165CC4B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893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Pink cake by Anonymous">
            <a:extLst>
              <a:ext uri="{FF2B5EF4-FFF2-40B4-BE49-F238E27FC236}">
                <a16:creationId xmlns:a16="http://schemas.microsoft.com/office/drawing/2014/main" id="{2B8A3676-A450-487E-B789-91CAB4143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3435685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D4C560-7240-4664-88B4-A2286F4F9E9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863573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producător-consumator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7888" y="3298354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87888" y="4155765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87888" y="5013176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519" y="2434258"/>
            <a:ext cx="1205831" cy="157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229079" y="13723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</a:t>
            </a:r>
            <a:endParaRPr lang="en-US" b="1" dirty="0"/>
          </a:p>
        </p:txBody>
      </p:sp>
      <p:pic>
        <p:nvPicPr>
          <p:cNvPr id="17" name="Picture 2" descr="Factory 2 by tsaoj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558" y="2434258"/>
            <a:ext cx="1464438" cy="130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nk cake by Anonymou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3579701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61AE19-5D85-4DE7-A5B6-EE569D83FF7C}"/>
              </a:ext>
            </a:extLst>
          </p:cNvPr>
          <p:cNvSpPr txBox="1"/>
          <p:nvPr/>
        </p:nvSpPr>
        <p:spPr>
          <a:xfrm>
            <a:off x="2158558" y="472627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pun?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27630-64CD-44B7-88F3-C7B4E96CC526}"/>
              </a:ext>
            </a:extLst>
          </p:cNvPr>
          <p:cNvSpPr txBox="1"/>
          <p:nvPr/>
        </p:nvSpPr>
        <p:spPr>
          <a:xfrm>
            <a:off x="8833518" y="47262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iau?</a:t>
            </a:r>
            <a:endParaRPr lang="en-US" dirty="0"/>
          </a:p>
        </p:txBody>
      </p:sp>
      <p:pic>
        <p:nvPicPr>
          <p:cNvPr id="19" name="Picture 2" descr="Traffic semaphore green light by laobc">
            <a:extLst>
              <a:ext uri="{FF2B5EF4-FFF2-40B4-BE49-F238E27FC236}">
                <a16:creationId xmlns:a16="http://schemas.microsoft.com/office/drawing/2014/main" id="{E5B6DBBD-8BA5-4802-A7D6-FA4FA2E6B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Pink cake by Anonymous">
            <a:extLst>
              <a:ext uri="{FF2B5EF4-FFF2-40B4-BE49-F238E27FC236}">
                <a16:creationId xmlns:a16="http://schemas.microsoft.com/office/drawing/2014/main" id="{F3BC622E-F54A-4C6E-A187-C7EED9282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2584959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Traffic semaphore green light by laobc">
            <a:extLst>
              <a:ext uri="{FF2B5EF4-FFF2-40B4-BE49-F238E27FC236}">
                <a16:creationId xmlns:a16="http://schemas.microsoft.com/office/drawing/2014/main" id="{F2FC8448-8C6C-4E1D-8341-BD165CC4B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893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Pink cake by Anonymous">
            <a:extLst>
              <a:ext uri="{FF2B5EF4-FFF2-40B4-BE49-F238E27FC236}">
                <a16:creationId xmlns:a16="http://schemas.microsoft.com/office/drawing/2014/main" id="{2B8A3676-A450-487E-B789-91CAB4143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3435685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Pink cake by Anonymous">
            <a:extLst>
              <a:ext uri="{FF2B5EF4-FFF2-40B4-BE49-F238E27FC236}">
                <a16:creationId xmlns:a16="http://schemas.microsoft.com/office/drawing/2014/main" id="{97B142C2-71F2-4CC8-BF7A-41D895F79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4293096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F5A8B0-A3CD-4A42-A224-001D76C2A4D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961712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producător-consumator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7888" y="3298354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87888" y="4155765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87888" y="5013176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519" y="2434258"/>
            <a:ext cx="1205831" cy="157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229079" y="13723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</a:t>
            </a:r>
            <a:endParaRPr lang="en-US" b="1" dirty="0"/>
          </a:p>
        </p:txBody>
      </p:sp>
      <p:pic>
        <p:nvPicPr>
          <p:cNvPr id="17" name="Picture 2" descr="Factory 2 by tsaoj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558" y="2434258"/>
            <a:ext cx="1464438" cy="130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nk cake by Anonymou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3579701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61AE19-5D85-4DE7-A5B6-EE569D83FF7C}"/>
              </a:ext>
            </a:extLst>
          </p:cNvPr>
          <p:cNvSpPr txBox="1"/>
          <p:nvPr/>
        </p:nvSpPr>
        <p:spPr>
          <a:xfrm>
            <a:off x="2158558" y="472627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pun?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27630-64CD-44B7-88F3-C7B4E96CC526}"/>
              </a:ext>
            </a:extLst>
          </p:cNvPr>
          <p:cNvSpPr txBox="1"/>
          <p:nvPr/>
        </p:nvSpPr>
        <p:spPr>
          <a:xfrm>
            <a:off x="8833518" y="47262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iau?</a:t>
            </a:r>
            <a:endParaRPr lang="en-US" dirty="0"/>
          </a:p>
        </p:txBody>
      </p:sp>
      <p:pic>
        <p:nvPicPr>
          <p:cNvPr id="19" name="Picture 2" descr="Traffic semaphore green light by laobc">
            <a:extLst>
              <a:ext uri="{FF2B5EF4-FFF2-40B4-BE49-F238E27FC236}">
                <a16:creationId xmlns:a16="http://schemas.microsoft.com/office/drawing/2014/main" id="{E5B6DBBD-8BA5-4802-A7D6-FA4FA2E6B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Traffic semaphore green light by laobc">
            <a:extLst>
              <a:ext uri="{FF2B5EF4-FFF2-40B4-BE49-F238E27FC236}">
                <a16:creationId xmlns:a16="http://schemas.microsoft.com/office/drawing/2014/main" id="{F2FC8448-8C6C-4E1D-8341-BD165CC4B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893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Pink cake by Anonymous">
            <a:extLst>
              <a:ext uri="{FF2B5EF4-FFF2-40B4-BE49-F238E27FC236}">
                <a16:creationId xmlns:a16="http://schemas.microsoft.com/office/drawing/2014/main" id="{2B8A3676-A450-487E-B789-91CAB4143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3435685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Pink cake by Anonymous">
            <a:extLst>
              <a:ext uri="{FF2B5EF4-FFF2-40B4-BE49-F238E27FC236}">
                <a16:creationId xmlns:a16="http://schemas.microsoft.com/office/drawing/2014/main" id="{97B142C2-71F2-4CC8-BF7A-41D895F79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4293096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ink cake by Anonymous">
            <a:extLst>
              <a:ext uri="{FF2B5EF4-FFF2-40B4-BE49-F238E27FC236}">
                <a16:creationId xmlns:a16="http://schemas.microsoft.com/office/drawing/2014/main" id="{CA14F8FD-7A1B-449A-826B-8C06FA9C5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324" y="3298212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5D7F19-C031-4EAE-A346-5FD97C91BF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33888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producător-consumator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7888" y="3298354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87888" y="4155765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87888" y="5013176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519" y="2434258"/>
            <a:ext cx="1205831" cy="157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229079" y="13723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</a:t>
            </a:r>
            <a:endParaRPr lang="en-US" b="1" dirty="0"/>
          </a:p>
        </p:txBody>
      </p:sp>
      <p:pic>
        <p:nvPicPr>
          <p:cNvPr id="17" name="Picture 2" descr="Factory 2 by tsaoj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558" y="2434258"/>
            <a:ext cx="1464438" cy="130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nk cake by Anonymou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3579701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61AE19-5D85-4DE7-A5B6-EE569D83FF7C}"/>
              </a:ext>
            </a:extLst>
          </p:cNvPr>
          <p:cNvSpPr txBox="1"/>
          <p:nvPr/>
        </p:nvSpPr>
        <p:spPr>
          <a:xfrm>
            <a:off x="2158558" y="472627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pun?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27630-64CD-44B7-88F3-C7B4E96CC526}"/>
              </a:ext>
            </a:extLst>
          </p:cNvPr>
          <p:cNvSpPr txBox="1"/>
          <p:nvPr/>
        </p:nvSpPr>
        <p:spPr>
          <a:xfrm>
            <a:off x="8833518" y="47262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iau?</a:t>
            </a:r>
            <a:endParaRPr lang="en-US" dirty="0"/>
          </a:p>
        </p:txBody>
      </p:sp>
      <p:pic>
        <p:nvPicPr>
          <p:cNvPr id="19" name="Picture 2" descr="Traffic semaphore green light by laobc">
            <a:extLst>
              <a:ext uri="{FF2B5EF4-FFF2-40B4-BE49-F238E27FC236}">
                <a16:creationId xmlns:a16="http://schemas.microsoft.com/office/drawing/2014/main" id="{E5B6DBBD-8BA5-4802-A7D6-FA4FA2E6B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Traffic semaphore green light by laobc">
            <a:extLst>
              <a:ext uri="{FF2B5EF4-FFF2-40B4-BE49-F238E27FC236}">
                <a16:creationId xmlns:a16="http://schemas.microsoft.com/office/drawing/2014/main" id="{F2FC8448-8C6C-4E1D-8341-BD165CC4B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893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Pink cake by Anonymous">
            <a:extLst>
              <a:ext uri="{FF2B5EF4-FFF2-40B4-BE49-F238E27FC236}">
                <a16:creationId xmlns:a16="http://schemas.microsoft.com/office/drawing/2014/main" id="{2B8A3676-A450-487E-B789-91CAB4143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3435685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Pink cake by Anonymous">
            <a:extLst>
              <a:ext uri="{FF2B5EF4-FFF2-40B4-BE49-F238E27FC236}">
                <a16:creationId xmlns:a16="http://schemas.microsoft.com/office/drawing/2014/main" id="{97B142C2-71F2-4CC8-BF7A-41D895F79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4293096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ink cake by Anonymous">
            <a:extLst>
              <a:ext uri="{FF2B5EF4-FFF2-40B4-BE49-F238E27FC236}">
                <a16:creationId xmlns:a16="http://schemas.microsoft.com/office/drawing/2014/main" id="{CA14F8FD-7A1B-449A-826B-8C06FA9C5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324" y="3298212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Pink cake by Anonymous">
            <a:extLst>
              <a:ext uri="{FF2B5EF4-FFF2-40B4-BE49-F238E27FC236}">
                <a16:creationId xmlns:a16="http://schemas.microsoft.com/office/drawing/2014/main" id="{EEBE54FF-AB61-4662-83C8-9A3A248D7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5150507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A78059-3EE0-45D2-98D4-8B8EAF0A25D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498226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producător-consumator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7888" y="3298354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87888" y="4155765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87888" y="5013176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519" y="2434258"/>
            <a:ext cx="1205831" cy="157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229079" y="13723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</a:t>
            </a:r>
            <a:endParaRPr lang="en-US" b="1" dirty="0"/>
          </a:p>
        </p:txBody>
      </p:sp>
      <p:pic>
        <p:nvPicPr>
          <p:cNvPr id="17" name="Picture 2" descr="Factory 2 by tsaoj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558" y="2434258"/>
            <a:ext cx="1464438" cy="130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61AE19-5D85-4DE7-A5B6-EE569D83FF7C}"/>
              </a:ext>
            </a:extLst>
          </p:cNvPr>
          <p:cNvSpPr txBox="1"/>
          <p:nvPr/>
        </p:nvSpPr>
        <p:spPr>
          <a:xfrm>
            <a:off x="2158558" y="472627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pun?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27630-64CD-44B7-88F3-C7B4E96CC526}"/>
              </a:ext>
            </a:extLst>
          </p:cNvPr>
          <p:cNvSpPr txBox="1"/>
          <p:nvPr/>
        </p:nvSpPr>
        <p:spPr>
          <a:xfrm>
            <a:off x="8833518" y="47262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iau?</a:t>
            </a:r>
            <a:endParaRPr lang="en-US" dirty="0"/>
          </a:p>
        </p:txBody>
      </p:sp>
      <p:pic>
        <p:nvPicPr>
          <p:cNvPr id="22" name="Picture 2" descr="Traffic semaphore green light by laobc">
            <a:extLst>
              <a:ext uri="{FF2B5EF4-FFF2-40B4-BE49-F238E27FC236}">
                <a16:creationId xmlns:a16="http://schemas.microsoft.com/office/drawing/2014/main" id="{F2FC8448-8C6C-4E1D-8341-BD165CC4B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893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Pink cake by Anonymous">
            <a:extLst>
              <a:ext uri="{FF2B5EF4-FFF2-40B4-BE49-F238E27FC236}">
                <a16:creationId xmlns:a16="http://schemas.microsoft.com/office/drawing/2014/main" id="{2B8A3676-A450-487E-B789-91CAB4143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3435685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Pink cake by Anonymous">
            <a:extLst>
              <a:ext uri="{FF2B5EF4-FFF2-40B4-BE49-F238E27FC236}">
                <a16:creationId xmlns:a16="http://schemas.microsoft.com/office/drawing/2014/main" id="{97B142C2-71F2-4CC8-BF7A-41D895F79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4293096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ink cake by Anonymous">
            <a:extLst>
              <a:ext uri="{FF2B5EF4-FFF2-40B4-BE49-F238E27FC236}">
                <a16:creationId xmlns:a16="http://schemas.microsoft.com/office/drawing/2014/main" id="{CA14F8FD-7A1B-449A-826B-8C06FA9C5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324" y="3298212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Pink cake by Anonymous">
            <a:extLst>
              <a:ext uri="{FF2B5EF4-FFF2-40B4-BE49-F238E27FC236}">
                <a16:creationId xmlns:a16="http://schemas.microsoft.com/office/drawing/2014/main" id="{EEBE54FF-AB61-4662-83C8-9A3A248D7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5150507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Pink cake by Anonymous">
            <a:extLst>
              <a:ext uri="{FF2B5EF4-FFF2-40B4-BE49-F238E27FC236}">
                <a16:creationId xmlns:a16="http://schemas.microsoft.com/office/drawing/2014/main" id="{A88665B9-729D-4C7E-A80B-08DFB32AC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2584959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1DC59AF3-E61B-45AC-9071-5F7E2849F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9471" y="2389634"/>
            <a:ext cx="540604" cy="90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64418-5603-4AAE-8C1D-4283732D4DF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526653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producător-consumator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7888" y="3298354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87888" y="4155765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87888" y="5013176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519" y="2434258"/>
            <a:ext cx="1205831" cy="157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229079" y="13723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</a:t>
            </a:r>
            <a:endParaRPr lang="en-US" b="1" dirty="0"/>
          </a:p>
        </p:txBody>
      </p:sp>
      <p:pic>
        <p:nvPicPr>
          <p:cNvPr id="17" name="Picture 2" descr="Factory 2 by tsaoj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558" y="2434258"/>
            <a:ext cx="1464438" cy="130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61AE19-5D85-4DE7-A5B6-EE569D83FF7C}"/>
              </a:ext>
            </a:extLst>
          </p:cNvPr>
          <p:cNvSpPr txBox="1"/>
          <p:nvPr/>
        </p:nvSpPr>
        <p:spPr>
          <a:xfrm>
            <a:off x="2158558" y="472627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pun?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27630-64CD-44B7-88F3-C7B4E96CC526}"/>
              </a:ext>
            </a:extLst>
          </p:cNvPr>
          <p:cNvSpPr txBox="1"/>
          <p:nvPr/>
        </p:nvSpPr>
        <p:spPr>
          <a:xfrm>
            <a:off x="8833518" y="47262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iau?</a:t>
            </a:r>
            <a:endParaRPr lang="en-US" dirty="0"/>
          </a:p>
        </p:txBody>
      </p:sp>
      <p:pic>
        <p:nvPicPr>
          <p:cNvPr id="22" name="Picture 2" descr="Traffic semaphore green light by laobc">
            <a:extLst>
              <a:ext uri="{FF2B5EF4-FFF2-40B4-BE49-F238E27FC236}">
                <a16:creationId xmlns:a16="http://schemas.microsoft.com/office/drawing/2014/main" id="{F2FC8448-8C6C-4E1D-8341-BD165CC4B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893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Pink cake by Anonymous">
            <a:extLst>
              <a:ext uri="{FF2B5EF4-FFF2-40B4-BE49-F238E27FC236}">
                <a16:creationId xmlns:a16="http://schemas.microsoft.com/office/drawing/2014/main" id="{2B8A3676-A450-487E-B789-91CAB4143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3435685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Pink cake by Anonymous">
            <a:extLst>
              <a:ext uri="{FF2B5EF4-FFF2-40B4-BE49-F238E27FC236}">
                <a16:creationId xmlns:a16="http://schemas.microsoft.com/office/drawing/2014/main" id="{97B142C2-71F2-4CC8-BF7A-41D895F79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4293096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ink cake by Anonymous">
            <a:extLst>
              <a:ext uri="{FF2B5EF4-FFF2-40B4-BE49-F238E27FC236}">
                <a16:creationId xmlns:a16="http://schemas.microsoft.com/office/drawing/2014/main" id="{CA14F8FD-7A1B-449A-826B-8C06FA9C5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324" y="3298212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Pink cake by Anonymous">
            <a:extLst>
              <a:ext uri="{FF2B5EF4-FFF2-40B4-BE49-F238E27FC236}">
                <a16:creationId xmlns:a16="http://schemas.microsoft.com/office/drawing/2014/main" id="{EEBE54FF-AB61-4662-83C8-9A3A248D7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5150507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Pink cake by Anonymous">
            <a:extLst>
              <a:ext uri="{FF2B5EF4-FFF2-40B4-BE49-F238E27FC236}">
                <a16:creationId xmlns:a16="http://schemas.microsoft.com/office/drawing/2014/main" id="{A88665B9-729D-4C7E-A80B-08DFB32AC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2584959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1DC59AF3-E61B-45AC-9071-5F7E2849F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9471" y="2389634"/>
            <a:ext cx="540604" cy="90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Pink cake by Anonymous">
            <a:extLst>
              <a:ext uri="{FF2B5EF4-FFF2-40B4-BE49-F238E27FC236}">
                <a16:creationId xmlns:a16="http://schemas.microsoft.com/office/drawing/2014/main" id="{0874AF4E-ED67-4721-B4C4-5A384B74E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3579701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AB0AECB-C518-476F-80CA-B1F5992CDBAB}"/>
              </a:ext>
            </a:extLst>
          </p:cNvPr>
          <p:cNvSpPr txBox="1"/>
          <p:nvPr/>
        </p:nvSpPr>
        <p:spPr>
          <a:xfrm>
            <a:off x="3760031" y="3218423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b="1" dirty="0">
                <a:solidFill>
                  <a:srgbClr val="FF0000"/>
                </a:solidFill>
              </a:rPr>
              <a:t>X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49D1F2-9E5D-4906-9E54-6FD11A80F8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102121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producător-consumator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7888" y="3298354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87888" y="4155765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87888" y="5013176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519" y="2434258"/>
            <a:ext cx="1205831" cy="157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229079" y="13723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</a:t>
            </a:r>
            <a:endParaRPr lang="en-US" b="1" dirty="0"/>
          </a:p>
        </p:txBody>
      </p:sp>
      <p:pic>
        <p:nvPicPr>
          <p:cNvPr id="17" name="Picture 2" descr="Factory 2 by tsaoj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558" y="2434258"/>
            <a:ext cx="1464438" cy="130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61AE19-5D85-4DE7-A5B6-EE569D83FF7C}"/>
              </a:ext>
            </a:extLst>
          </p:cNvPr>
          <p:cNvSpPr txBox="1"/>
          <p:nvPr/>
        </p:nvSpPr>
        <p:spPr>
          <a:xfrm>
            <a:off x="2158558" y="472627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pun?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27630-64CD-44B7-88F3-C7B4E96CC526}"/>
              </a:ext>
            </a:extLst>
          </p:cNvPr>
          <p:cNvSpPr txBox="1"/>
          <p:nvPr/>
        </p:nvSpPr>
        <p:spPr>
          <a:xfrm>
            <a:off x="8833518" y="47262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iau?</a:t>
            </a:r>
            <a:endParaRPr lang="en-US" dirty="0"/>
          </a:p>
        </p:txBody>
      </p:sp>
      <p:pic>
        <p:nvPicPr>
          <p:cNvPr id="22" name="Picture 2" descr="Traffic semaphore green light by laobc">
            <a:extLst>
              <a:ext uri="{FF2B5EF4-FFF2-40B4-BE49-F238E27FC236}">
                <a16:creationId xmlns:a16="http://schemas.microsoft.com/office/drawing/2014/main" id="{F2FC8448-8C6C-4E1D-8341-BD165CC4B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893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Pink cake by Anonymous">
            <a:extLst>
              <a:ext uri="{FF2B5EF4-FFF2-40B4-BE49-F238E27FC236}">
                <a16:creationId xmlns:a16="http://schemas.microsoft.com/office/drawing/2014/main" id="{2B8A3676-A450-487E-B789-91CAB4143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3435685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Pink cake by Anonymous">
            <a:extLst>
              <a:ext uri="{FF2B5EF4-FFF2-40B4-BE49-F238E27FC236}">
                <a16:creationId xmlns:a16="http://schemas.microsoft.com/office/drawing/2014/main" id="{97B142C2-71F2-4CC8-BF7A-41D895F79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4293096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Pink cake by Anonymous">
            <a:extLst>
              <a:ext uri="{FF2B5EF4-FFF2-40B4-BE49-F238E27FC236}">
                <a16:creationId xmlns:a16="http://schemas.microsoft.com/office/drawing/2014/main" id="{EEBE54FF-AB61-4662-83C8-9A3A248D7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5150507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Pink cake by Anonymous">
            <a:extLst>
              <a:ext uri="{FF2B5EF4-FFF2-40B4-BE49-F238E27FC236}">
                <a16:creationId xmlns:a16="http://schemas.microsoft.com/office/drawing/2014/main" id="{A88665B9-729D-4C7E-A80B-08DFB32AC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2584959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1DC59AF3-E61B-45AC-9071-5F7E2849F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9471" y="2389634"/>
            <a:ext cx="540604" cy="90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Pink cake by Anonymous">
            <a:extLst>
              <a:ext uri="{FF2B5EF4-FFF2-40B4-BE49-F238E27FC236}">
                <a16:creationId xmlns:a16="http://schemas.microsoft.com/office/drawing/2014/main" id="{0874AF4E-ED67-4721-B4C4-5A384B74E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3579701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AB0AECB-C518-476F-80CA-B1F5992CDBAB}"/>
              </a:ext>
            </a:extLst>
          </p:cNvPr>
          <p:cNvSpPr txBox="1"/>
          <p:nvPr/>
        </p:nvSpPr>
        <p:spPr>
          <a:xfrm>
            <a:off x="3760031" y="3218423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b="1" dirty="0">
                <a:solidFill>
                  <a:srgbClr val="FF0000"/>
                </a:solidFill>
              </a:rPr>
              <a:t>X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5FF93A-ABD3-4D21-A7C5-AFAF0DD6CAC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9127579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producător-consumator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7888" y="3298354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87888" y="4155765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87888" y="5013176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519" y="2434258"/>
            <a:ext cx="1205831" cy="157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229079" y="13723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</a:t>
            </a:r>
            <a:endParaRPr lang="en-US" b="1" dirty="0"/>
          </a:p>
        </p:txBody>
      </p:sp>
      <p:pic>
        <p:nvPicPr>
          <p:cNvPr id="17" name="Picture 2" descr="Factory 2 by tsaoj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558" y="2434258"/>
            <a:ext cx="1464438" cy="130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61AE19-5D85-4DE7-A5B6-EE569D83FF7C}"/>
              </a:ext>
            </a:extLst>
          </p:cNvPr>
          <p:cNvSpPr txBox="1"/>
          <p:nvPr/>
        </p:nvSpPr>
        <p:spPr>
          <a:xfrm>
            <a:off x="2158558" y="472627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pun?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27630-64CD-44B7-88F3-C7B4E96CC526}"/>
              </a:ext>
            </a:extLst>
          </p:cNvPr>
          <p:cNvSpPr txBox="1"/>
          <p:nvPr/>
        </p:nvSpPr>
        <p:spPr>
          <a:xfrm>
            <a:off x="8833518" y="47262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iau?</a:t>
            </a:r>
            <a:endParaRPr lang="en-US" dirty="0"/>
          </a:p>
        </p:txBody>
      </p:sp>
      <p:pic>
        <p:nvPicPr>
          <p:cNvPr id="22" name="Picture 2" descr="Traffic semaphore green light by laobc">
            <a:extLst>
              <a:ext uri="{FF2B5EF4-FFF2-40B4-BE49-F238E27FC236}">
                <a16:creationId xmlns:a16="http://schemas.microsoft.com/office/drawing/2014/main" id="{F2FC8448-8C6C-4E1D-8341-BD165CC4B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893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Pink cake by Anonymous">
            <a:extLst>
              <a:ext uri="{FF2B5EF4-FFF2-40B4-BE49-F238E27FC236}">
                <a16:creationId xmlns:a16="http://schemas.microsoft.com/office/drawing/2014/main" id="{97B142C2-71F2-4CC8-BF7A-41D895F79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4293096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Pink cake by Anonymous">
            <a:extLst>
              <a:ext uri="{FF2B5EF4-FFF2-40B4-BE49-F238E27FC236}">
                <a16:creationId xmlns:a16="http://schemas.microsoft.com/office/drawing/2014/main" id="{EEBE54FF-AB61-4662-83C8-9A3A248D7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5150507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Pink cake by Anonymous">
            <a:extLst>
              <a:ext uri="{FF2B5EF4-FFF2-40B4-BE49-F238E27FC236}">
                <a16:creationId xmlns:a16="http://schemas.microsoft.com/office/drawing/2014/main" id="{A88665B9-729D-4C7E-A80B-08DFB32AC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2584959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Pink cake by Anonymous">
            <a:extLst>
              <a:ext uri="{FF2B5EF4-FFF2-40B4-BE49-F238E27FC236}">
                <a16:creationId xmlns:a16="http://schemas.microsoft.com/office/drawing/2014/main" id="{0874AF4E-ED67-4721-B4C4-5A384B74E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3579701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ink cake by Anonymous">
            <a:extLst>
              <a:ext uri="{FF2B5EF4-FFF2-40B4-BE49-F238E27FC236}">
                <a16:creationId xmlns:a16="http://schemas.microsoft.com/office/drawing/2014/main" id="{07CBA9D5-F866-4D05-8D17-5ADF509DF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324" y="3298212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Traffic semaphore green light by laobc">
            <a:extLst>
              <a:ext uri="{FF2B5EF4-FFF2-40B4-BE49-F238E27FC236}">
                <a16:creationId xmlns:a16="http://schemas.microsoft.com/office/drawing/2014/main" id="{90D13E9A-92E8-48E9-9B6F-C66F1F95C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00382B-554C-4CC5-B4EC-D8E5D5E64E1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618018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producător-consumator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7888" y="3298354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87888" y="4155765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87888" y="5013176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519" y="2434258"/>
            <a:ext cx="1205831" cy="157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229079" y="13723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</a:t>
            </a:r>
            <a:endParaRPr lang="en-US" b="1" dirty="0"/>
          </a:p>
        </p:txBody>
      </p:sp>
      <p:pic>
        <p:nvPicPr>
          <p:cNvPr id="17" name="Picture 2" descr="Factory 2 by tsaoj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558" y="2434258"/>
            <a:ext cx="1464438" cy="130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61AE19-5D85-4DE7-A5B6-EE569D83FF7C}"/>
              </a:ext>
            </a:extLst>
          </p:cNvPr>
          <p:cNvSpPr txBox="1"/>
          <p:nvPr/>
        </p:nvSpPr>
        <p:spPr>
          <a:xfrm>
            <a:off x="2158558" y="472627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pun?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27630-64CD-44B7-88F3-C7B4E96CC526}"/>
              </a:ext>
            </a:extLst>
          </p:cNvPr>
          <p:cNvSpPr txBox="1"/>
          <p:nvPr/>
        </p:nvSpPr>
        <p:spPr>
          <a:xfrm>
            <a:off x="8833518" y="47262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iau?</a:t>
            </a:r>
            <a:endParaRPr lang="en-US" dirty="0"/>
          </a:p>
        </p:txBody>
      </p:sp>
      <p:pic>
        <p:nvPicPr>
          <p:cNvPr id="22" name="Picture 2" descr="Traffic semaphore green light by laobc">
            <a:extLst>
              <a:ext uri="{FF2B5EF4-FFF2-40B4-BE49-F238E27FC236}">
                <a16:creationId xmlns:a16="http://schemas.microsoft.com/office/drawing/2014/main" id="{F2FC8448-8C6C-4E1D-8341-BD165CC4B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893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Pink cake by Anonymous">
            <a:extLst>
              <a:ext uri="{FF2B5EF4-FFF2-40B4-BE49-F238E27FC236}">
                <a16:creationId xmlns:a16="http://schemas.microsoft.com/office/drawing/2014/main" id="{2B8A3676-A450-487E-B789-91CAB4143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3435685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Pink cake by Anonymous">
            <a:extLst>
              <a:ext uri="{FF2B5EF4-FFF2-40B4-BE49-F238E27FC236}">
                <a16:creationId xmlns:a16="http://schemas.microsoft.com/office/drawing/2014/main" id="{97B142C2-71F2-4CC8-BF7A-41D895F79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4293096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Pink cake by Anonymous">
            <a:extLst>
              <a:ext uri="{FF2B5EF4-FFF2-40B4-BE49-F238E27FC236}">
                <a16:creationId xmlns:a16="http://schemas.microsoft.com/office/drawing/2014/main" id="{EEBE54FF-AB61-4662-83C8-9A3A248D7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5150507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Pink cake by Anonymous">
            <a:extLst>
              <a:ext uri="{FF2B5EF4-FFF2-40B4-BE49-F238E27FC236}">
                <a16:creationId xmlns:a16="http://schemas.microsoft.com/office/drawing/2014/main" id="{A88665B9-729D-4C7E-A80B-08DFB32AC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2584959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1DC59AF3-E61B-45AC-9071-5F7E2849F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9471" y="2389634"/>
            <a:ext cx="540604" cy="90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2D51AA-978C-42BC-9B2F-4A90BCE3BD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0469784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producător-consumator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7888" y="3298354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87888" y="4155765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87888" y="5013176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519" y="2434258"/>
            <a:ext cx="1205831" cy="157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229079" y="13723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</a:t>
            </a:r>
            <a:endParaRPr lang="en-US" b="1" dirty="0"/>
          </a:p>
        </p:txBody>
      </p:sp>
      <p:pic>
        <p:nvPicPr>
          <p:cNvPr id="17" name="Picture 2" descr="Factory 2 by tsaoj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558" y="2434258"/>
            <a:ext cx="1464438" cy="130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61AE19-5D85-4DE7-A5B6-EE569D83FF7C}"/>
              </a:ext>
            </a:extLst>
          </p:cNvPr>
          <p:cNvSpPr txBox="1"/>
          <p:nvPr/>
        </p:nvSpPr>
        <p:spPr>
          <a:xfrm>
            <a:off x="2158558" y="472627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pun?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27630-64CD-44B7-88F3-C7B4E96CC526}"/>
              </a:ext>
            </a:extLst>
          </p:cNvPr>
          <p:cNvSpPr txBox="1"/>
          <p:nvPr/>
        </p:nvSpPr>
        <p:spPr>
          <a:xfrm>
            <a:off x="8833518" y="47262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iau?</a:t>
            </a:r>
            <a:endParaRPr lang="en-US" dirty="0"/>
          </a:p>
        </p:txBody>
      </p:sp>
      <p:pic>
        <p:nvPicPr>
          <p:cNvPr id="22" name="Picture 2" descr="Traffic semaphore green light by laobc">
            <a:extLst>
              <a:ext uri="{FF2B5EF4-FFF2-40B4-BE49-F238E27FC236}">
                <a16:creationId xmlns:a16="http://schemas.microsoft.com/office/drawing/2014/main" id="{F2FC8448-8C6C-4E1D-8341-BD165CC4B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893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Pink cake by Anonymous">
            <a:extLst>
              <a:ext uri="{FF2B5EF4-FFF2-40B4-BE49-F238E27FC236}">
                <a16:creationId xmlns:a16="http://schemas.microsoft.com/office/drawing/2014/main" id="{EEBE54FF-AB61-4662-83C8-9A3A248D7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5150507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Pink cake by Anonymous">
            <a:extLst>
              <a:ext uri="{FF2B5EF4-FFF2-40B4-BE49-F238E27FC236}">
                <a16:creationId xmlns:a16="http://schemas.microsoft.com/office/drawing/2014/main" id="{A88665B9-729D-4C7E-A80B-08DFB32AC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2584959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Traffic semaphore green light by laobc">
            <a:extLst>
              <a:ext uri="{FF2B5EF4-FFF2-40B4-BE49-F238E27FC236}">
                <a16:creationId xmlns:a16="http://schemas.microsoft.com/office/drawing/2014/main" id="{BF6C5699-D419-4BB4-9A5C-72C3FEC03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Pink cake by Anonymous">
            <a:extLst>
              <a:ext uri="{FF2B5EF4-FFF2-40B4-BE49-F238E27FC236}">
                <a16:creationId xmlns:a16="http://schemas.microsoft.com/office/drawing/2014/main" id="{B9DAB2C4-A2B5-432A-92EA-E076964D1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324" y="3298212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Pink cake by Anonymous">
            <a:extLst>
              <a:ext uri="{FF2B5EF4-FFF2-40B4-BE49-F238E27FC236}">
                <a16:creationId xmlns:a16="http://schemas.microsoft.com/office/drawing/2014/main" id="{A8F0E8F3-8AD1-4AD0-A9B9-B545D617F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3435685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C7F911-68E8-40F3-A92C-FAE49A9FCDF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394641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263211-C970-4464-B737-A46DACBE2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Semafor/</a:t>
            </a:r>
            <a:r>
              <a:rPr lang="ro-RO" dirty="0" err="1"/>
              <a:t>mutex</a:t>
            </a:r>
            <a:r>
              <a:rPr lang="ro-RO" dirty="0"/>
              <a:t>(semafor binar)</a:t>
            </a:r>
          </a:p>
          <a:p>
            <a:pPr lvl="1"/>
            <a:r>
              <a:rPr lang="ro-RO" dirty="0"/>
              <a:t>La </a:t>
            </a:r>
            <a:r>
              <a:rPr lang="ro-RO" b="1" dirty="0"/>
              <a:t>P</a:t>
            </a:r>
            <a:endParaRPr lang="en-US" dirty="0"/>
          </a:p>
          <a:p>
            <a:pPr lvl="1"/>
            <a:r>
              <a:rPr lang="en-US" dirty="0"/>
              <a:t>La </a:t>
            </a:r>
            <a:r>
              <a:rPr lang="en-US" b="1" dirty="0"/>
              <a:t>V</a:t>
            </a:r>
            <a:r>
              <a:rPr lang="en-US" dirty="0"/>
              <a:t> </a:t>
            </a:r>
            <a:endParaRPr lang="ro-RO" dirty="0"/>
          </a:p>
          <a:p>
            <a:r>
              <a:rPr lang="en-US" dirty="0" err="1"/>
              <a:t>Zon</a:t>
            </a:r>
            <a:r>
              <a:rPr lang="ro-RO" dirty="0"/>
              <a:t>ă critică</a:t>
            </a:r>
          </a:p>
          <a:p>
            <a:pPr lvl="1"/>
            <a:r>
              <a:rPr lang="ro-RO" dirty="0"/>
              <a:t>Zonă dintre P și V pe același </a:t>
            </a:r>
            <a:r>
              <a:rPr lang="ro-RO" dirty="0" err="1"/>
              <a:t>mutex</a:t>
            </a:r>
            <a:r>
              <a:rPr lang="ro-RO" dirty="0"/>
              <a:t> pe un </a:t>
            </a:r>
            <a:r>
              <a:rPr lang="ro-RO" dirty="0" err="1"/>
              <a:t>thread</a:t>
            </a:r>
            <a:r>
              <a:rPr lang="ro-RO" dirty="0"/>
              <a:t>.</a:t>
            </a:r>
          </a:p>
          <a:p>
            <a:pPr lvl="1"/>
            <a:r>
              <a:rPr lang="ro-RO" b="1" dirty="0"/>
              <a:t>Garantează</a:t>
            </a:r>
          </a:p>
          <a:p>
            <a:r>
              <a:rPr lang="ro-RO" dirty="0"/>
              <a:t>Barieră</a:t>
            </a:r>
          </a:p>
          <a:p>
            <a:pPr lvl="1"/>
            <a:r>
              <a:rPr lang="ro-RO" b="1" dirty="0" err="1"/>
              <a:t>Gatantează</a:t>
            </a:r>
            <a:endParaRPr lang="ro-RO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545E31-18E4-4C07-A38B-8D4B2169AE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6D994F-D4CC-4120-95A2-2485A41B7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</a:t>
            </a:r>
          </a:p>
        </p:txBody>
      </p:sp>
      <p:pic>
        <p:nvPicPr>
          <p:cNvPr id="6" name="Picture 2" descr="Traffic semaphore green light by laobc">
            <a:extLst>
              <a:ext uri="{FF2B5EF4-FFF2-40B4-BE49-F238E27FC236}">
                <a16:creationId xmlns:a16="http://schemas.microsoft.com/office/drawing/2014/main" id="{17CCFC28-BEE6-4CED-9E30-352B05486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449" y="1323975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981645F-8263-4B07-9BBF-3387DA47AB51}"/>
              </a:ext>
            </a:extLst>
          </p:cNvPr>
          <p:cNvGrpSpPr/>
          <p:nvPr/>
        </p:nvGrpSpPr>
        <p:grpSpPr>
          <a:xfrm>
            <a:off x="3897829" y="4170332"/>
            <a:ext cx="3985114" cy="221225"/>
            <a:chOff x="2481595" y="3284371"/>
            <a:chExt cx="3949132" cy="368591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5426434D-581A-41E0-AD4D-A4C2B29903E7}"/>
                </a:ext>
              </a:extLst>
            </p:cNvPr>
            <p:cNvSpPr/>
            <p:nvPr/>
          </p:nvSpPr>
          <p:spPr>
            <a:xfrm>
              <a:off x="2481595" y="3287804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A73534C1-503B-445A-93F1-FD6417FD793B}"/>
                </a:ext>
              </a:extLst>
            </p:cNvPr>
            <p:cNvSpPr/>
            <p:nvPr/>
          </p:nvSpPr>
          <p:spPr>
            <a:xfrm>
              <a:off x="2930116" y="3289060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F92A0F3-2314-4768-B7CC-B8E17820CBDF}"/>
                </a:ext>
              </a:extLst>
            </p:cNvPr>
            <p:cNvSpPr/>
            <p:nvPr/>
          </p:nvSpPr>
          <p:spPr>
            <a:xfrm>
              <a:off x="3378637" y="3287804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FF3FF37E-656F-4E6B-BB12-EB4ACAB06876}"/>
                </a:ext>
              </a:extLst>
            </p:cNvPr>
            <p:cNvSpPr/>
            <p:nvPr/>
          </p:nvSpPr>
          <p:spPr>
            <a:xfrm>
              <a:off x="3827158" y="3285198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277ECA7D-8CAB-4B08-B85B-33DE05F13441}"/>
                </a:ext>
              </a:extLst>
            </p:cNvPr>
            <p:cNvSpPr/>
            <p:nvPr/>
          </p:nvSpPr>
          <p:spPr>
            <a:xfrm>
              <a:off x="4276603" y="3291666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E313D5AE-E383-4FFD-9030-B0C747EB28AA}"/>
                </a:ext>
              </a:extLst>
            </p:cNvPr>
            <p:cNvSpPr/>
            <p:nvPr/>
          </p:nvSpPr>
          <p:spPr>
            <a:xfrm>
              <a:off x="4725124" y="3292922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3EE1AFAF-8B54-4500-A13D-65A2303B7EAE}"/>
                </a:ext>
              </a:extLst>
            </p:cNvPr>
            <p:cNvSpPr/>
            <p:nvPr/>
          </p:nvSpPr>
          <p:spPr>
            <a:xfrm>
              <a:off x="5173645" y="3291666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41650D89-A3C4-426F-BE68-6D4279153910}"/>
                </a:ext>
              </a:extLst>
            </p:cNvPr>
            <p:cNvSpPr/>
            <p:nvPr/>
          </p:nvSpPr>
          <p:spPr>
            <a:xfrm>
              <a:off x="5622166" y="3289060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1AC73F49-7DDC-4608-A44B-1B014934B20C}"/>
                </a:ext>
              </a:extLst>
            </p:cNvPr>
            <p:cNvSpPr/>
            <p:nvPr/>
          </p:nvSpPr>
          <p:spPr>
            <a:xfrm>
              <a:off x="6070687" y="3284371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17205087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producător-consumator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7888" y="3298354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87888" y="4155765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87888" y="5013176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519" y="2434258"/>
            <a:ext cx="1205831" cy="157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229079" y="13723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</a:t>
            </a:r>
            <a:endParaRPr lang="en-US" b="1" dirty="0"/>
          </a:p>
        </p:txBody>
      </p:sp>
      <p:pic>
        <p:nvPicPr>
          <p:cNvPr id="17" name="Picture 2" descr="Factory 2 by tsaoj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558" y="2434258"/>
            <a:ext cx="1464438" cy="130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61AE19-5D85-4DE7-A5B6-EE569D83FF7C}"/>
              </a:ext>
            </a:extLst>
          </p:cNvPr>
          <p:cNvSpPr txBox="1"/>
          <p:nvPr/>
        </p:nvSpPr>
        <p:spPr>
          <a:xfrm>
            <a:off x="2158558" y="472627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pun?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27630-64CD-44B7-88F3-C7B4E96CC526}"/>
              </a:ext>
            </a:extLst>
          </p:cNvPr>
          <p:cNvSpPr txBox="1"/>
          <p:nvPr/>
        </p:nvSpPr>
        <p:spPr>
          <a:xfrm>
            <a:off x="8833518" y="47262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iau?</a:t>
            </a:r>
            <a:endParaRPr lang="en-US" dirty="0"/>
          </a:p>
        </p:txBody>
      </p:sp>
      <p:pic>
        <p:nvPicPr>
          <p:cNvPr id="22" name="Picture 2" descr="Traffic semaphore green light by laobc">
            <a:extLst>
              <a:ext uri="{FF2B5EF4-FFF2-40B4-BE49-F238E27FC236}">
                <a16:creationId xmlns:a16="http://schemas.microsoft.com/office/drawing/2014/main" id="{F2FC8448-8C6C-4E1D-8341-BD165CC4B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893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Pink cake by Anonymous">
            <a:extLst>
              <a:ext uri="{FF2B5EF4-FFF2-40B4-BE49-F238E27FC236}">
                <a16:creationId xmlns:a16="http://schemas.microsoft.com/office/drawing/2014/main" id="{EEBE54FF-AB61-4662-83C8-9A3A248D7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5150507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Pink cake by Anonymous">
            <a:extLst>
              <a:ext uri="{FF2B5EF4-FFF2-40B4-BE49-F238E27FC236}">
                <a16:creationId xmlns:a16="http://schemas.microsoft.com/office/drawing/2014/main" id="{A88665B9-729D-4C7E-A80B-08DFB32AC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2584959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Traffic semaphore green light by laobc">
            <a:extLst>
              <a:ext uri="{FF2B5EF4-FFF2-40B4-BE49-F238E27FC236}">
                <a16:creationId xmlns:a16="http://schemas.microsoft.com/office/drawing/2014/main" id="{BF6C5699-D419-4BB4-9A5C-72C3FEC03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Pink cake by Anonymous">
            <a:extLst>
              <a:ext uri="{FF2B5EF4-FFF2-40B4-BE49-F238E27FC236}">
                <a16:creationId xmlns:a16="http://schemas.microsoft.com/office/drawing/2014/main" id="{C3F3DF41-D7E2-4253-A6E5-3C3137FAA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3435685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435355-E34B-4C8E-AB08-43A6DCB1A3E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433468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producător-consumator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7888" y="3298354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87888" y="4155765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87888" y="5013176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519" y="2434258"/>
            <a:ext cx="1205831" cy="157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229079" y="13723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</a:t>
            </a:r>
            <a:endParaRPr lang="en-US" b="1" dirty="0"/>
          </a:p>
        </p:txBody>
      </p:sp>
      <p:pic>
        <p:nvPicPr>
          <p:cNvPr id="17" name="Picture 2" descr="Factory 2 by tsaoj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558" y="2434258"/>
            <a:ext cx="1464438" cy="130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61AE19-5D85-4DE7-A5B6-EE569D83FF7C}"/>
              </a:ext>
            </a:extLst>
          </p:cNvPr>
          <p:cNvSpPr txBox="1"/>
          <p:nvPr/>
        </p:nvSpPr>
        <p:spPr>
          <a:xfrm>
            <a:off x="2158558" y="472627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pun?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27630-64CD-44B7-88F3-C7B4E96CC526}"/>
              </a:ext>
            </a:extLst>
          </p:cNvPr>
          <p:cNvSpPr txBox="1"/>
          <p:nvPr/>
        </p:nvSpPr>
        <p:spPr>
          <a:xfrm>
            <a:off x="8833518" y="47262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iau?</a:t>
            </a:r>
            <a:endParaRPr lang="en-US" dirty="0"/>
          </a:p>
        </p:txBody>
      </p:sp>
      <p:pic>
        <p:nvPicPr>
          <p:cNvPr id="22" name="Picture 2" descr="Traffic semaphore green light by laobc">
            <a:extLst>
              <a:ext uri="{FF2B5EF4-FFF2-40B4-BE49-F238E27FC236}">
                <a16:creationId xmlns:a16="http://schemas.microsoft.com/office/drawing/2014/main" id="{F2FC8448-8C6C-4E1D-8341-BD165CC4B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893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Pink cake by Anonymous">
            <a:extLst>
              <a:ext uri="{FF2B5EF4-FFF2-40B4-BE49-F238E27FC236}">
                <a16:creationId xmlns:a16="http://schemas.microsoft.com/office/drawing/2014/main" id="{A88665B9-729D-4C7E-A80B-08DFB32AC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2584959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Traffic semaphore green light by laobc">
            <a:extLst>
              <a:ext uri="{FF2B5EF4-FFF2-40B4-BE49-F238E27FC236}">
                <a16:creationId xmlns:a16="http://schemas.microsoft.com/office/drawing/2014/main" id="{BF6C5699-D419-4BB4-9A5C-72C3FEC03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Pink cake by Anonymous">
            <a:extLst>
              <a:ext uri="{FF2B5EF4-FFF2-40B4-BE49-F238E27FC236}">
                <a16:creationId xmlns:a16="http://schemas.microsoft.com/office/drawing/2014/main" id="{05A7F1CB-6CF0-4326-B44F-91789715D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324" y="3298212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Pink cake by Anonymous">
            <a:extLst>
              <a:ext uri="{FF2B5EF4-FFF2-40B4-BE49-F238E27FC236}">
                <a16:creationId xmlns:a16="http://schemas.microsoft.com/office/drawing/2014/main" id="{641F1DAE-6853-4AFE-9776-1702D68F9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3435685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27C1A3-D28C-462E-A9C9-DF0FB6462D4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5113183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producător-consumator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7888" y="3298354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87888" y="4155765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87888" y="5013176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519" y="2434258"/>
            <a:ext cx="1205831" cy="157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229079" y="13723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</a:t>
            </a:r>
            <a:endParaRPr lang="en-US" b="1" dirty="0"/>
          </a:p>
        </p:txBody>
      </p:sp>
      <p:pic>
        <p:nvPicPr>
          <p:cNvPr id="17" name="Picture 2" descr="Factory 2 by tsaoj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558" y="2434258"/>
            <a:ext cx="1464438" cy="130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61AE19-5D85-4DE7-A5B6-EE569D83FF7C}"/>
              </a:ext>
            </a:extLst>
          </p:cNvPr>
          <p:cNvSpPr txBox="1"/>
          <p:nvPr/>
        </p:nvSpPr>
        <p:spPr>
          <a:xfrm>
            <a:off x="2158558" y="472627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pun?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27630-64CD-44B7-88F3-C7B4E96CC526}"/>
              </a:ext>
            </a:extLst>
          </p:cNvPr>
          <p:cNvSpPr txBox="1"/>
          <p:nvPr/>
        </p:nvSpPr>
        <p:spPr>
          <a:xfrm>
            <a:off x="8833518" y="47262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iau?</a:t>
            </a:r>
            <a:endParaRPr lang="en-US" dirty="0"/>
          </a:p>
        </p:txBody>
      </p:sp>
      <p:pic>
        <p:nvPicPr>
          <p:cNvPr id="22" name="Picture 2" descr="Traffic semaphore green light by laobc">
            <a:extLst>
              <a:ext uri="{FF2B5EF4-FFF2-40B4-BE49-F238E27FC236}">
                <a16:creationId xmlns:a16="http://schemas.microsoft.com/office/drawing/2014/main" id="{F2FC8448-8C6C-4E1D-8341-BD165CC4B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893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Pink cake by Anonymous">
            <a:extLst>
              <a:ext uri="{FF2B5EF4-FFF2-40B4-BE49-F238E27FC236}">
                <a16:creationId xmlns:a16="http://schemas.microsoft.com/office/drawing/2014/main" id="{A88665B9-729D-4C7E-A80B-08DFB32AC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2584959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Traffic semaphore green light by laobc">
            <a:extLst>
              <a:ext uri="{FF2B5EF4-FFF2-40B4-BE49-F238E27FC236}">
                <a16:creationId xmlns:a16="http://schemas.microsoft.com/office/drawing/2014/main" id="{BF6C5699-D419-4BB4-9A5C-72C3FEC03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Pink cake by Anonymous">
            <a:extLst>
              <a:ext uri="{FF2B5EF4-FFF2-40B4-BE49-F238E27FC236}">
                <a16:creationId xmlns:a16="http://schemas.microsoft.com/office/drawing/2014/main" id="{1DA33A3A-686A-423C-8FCF-78CE77207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3435685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BE751E-35F2-4A87-9712-452961F51AC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2175300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producător-consumator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7888" y="3298354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87888" y="4155765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87888" y="5013176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519" y="2434258"/>
            <a:ext cx="1205831" cy="157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229079" y="13723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</a:t>
            </a:r>
            <a:endParaRPr lang="en-US" b="1" dirty="0"/>
          </a:p>
        </p:txBody>
      </p:sp>
      <p:pic>
        <p:nvPicPr>
          <p:cNvPr id="17" name="Picture 2" descr="Factory 2 by tsaoj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558" y="2434258"/>
            <a:ext cx="1464438" cy="130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61AE19-5D85-4DE7-A5B6-EE569D83FF7C}"/>
              </a:ext>
            </a:extLst>
          </p:cNvPr>
          <p:cNvSpPr txBox="1"/>
          <p:nvPr/>
        </p:nvSpPr>
        <p:spPr>
          <a:xfrm>
            <a:off x="2158558" y="472627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pun?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27630-64CD-44B7-88F3-C7B4E96CC526}"/>
              </a:ext>
            </a:extLst>
          </p:cNvPr>
          <p:cNvSpPr txBox="1"/>
          <p:nvPr/>
        </p:nvSpPr>
        <p:spPr>
          <a:xfrm>
            <a:off x="8833518" y="47262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iau?</a:t>
            </a:r>
            <a:endParaRPr lang="en-US" dirty="0"/>
          </a:p>
        </p:txBody>
      </p:sp>
      <p:pic>
        <p:nvPicPr>
          <p:cNvPr id="22" name="Picture 2" descr="Traffic semaphore green light by laobc">
            <a:extLst>
              <a:ext uri="{FF2B5EF4-FFF2-40B4-BE49-F238E27FC236}">
                <a16:creationId xmlns:a16="http://schemas.microsoft.com/office/drawing/2014/main" id="{F2FC8448-8C6C-4E1D-8341-BD165CC4B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893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Traffic semaphore green light by laobc">
            <a:extLst>
              <a:ext uri="{FF2B5EF4-FFF2-40B4-BE49-F238E27FC236}">
                <a16:creationId xmlns:a16="http://schemas.microsoft.com/office/drawing/2014/main" id="{BF6C5699-D419-4BB4-9A5C-72C3FEC03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Pink cake by Anonymous">
            <a:extLst>
              <a:ext uri="{FF2B5EF4-FFF2-40B4-BE49-F238E27FC236}">
                <a16:creationId xmlns:a16="http://schemas.microsoft.com/office/drawing/2014/main" id="{05A7F1CB-6CF0-4326-B44F-91789715D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324" y="3298212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Pink cake by Anonymous">
            <a:extLst>
              <a:ext uri="{FF2B5EF4-FFF2-40B4-BE49-F238E27FC236}">
                <a16:creationId xmlns:a16="http://schemas.microsoft.com/office/drawing/2014/main" id="{9EA1B321-51BD-4789-8CED-FC08E10D7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3435685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350618-0511-4A76-A9EB-1DA33AC1AD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9591405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producător-consumator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7888" y="3298354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87888" y="4155765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87888" y="5013176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519" y="2434258"/>
            <a:ext cx="1205831" cy="157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229079" y="13723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</a:t>
            </a:r>
            <a:endParaRPr lang="en-US" b="1" dirty="0"/>
          </a:p>
        </p:txBody>
      </p:sp>
      <p:pic>
        <p:nvPicPr>
          <p:cNvPr id="17" name="Picture 2" descr="Factory 2 by tsaoj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558" y="2434258"/>
            <a:ext cx="1464438" cy="130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61AE19-5D85-4DE7-A5B6-EE569D83FF7C}"/>
              </a:ext>
            </a:extLst>
          </p:cNvPr>
          <p:cNvSpPr txBox="1"/>
          <p:nvPr/>
        </p:nvSpPr>
        <p:spPr>
          <a:xfrm>
            <a:off x="2158558" y="472627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pun?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27630-64CD-44B7-88F3-C7B4E96CC526}"/>
              </a:ext>
            </a:extLst>
          </p:cNvPr>
          <p:cNvSpPr txBox="1"/>
          <p:nvPr/>
        </p:nvSpPr>
        <p:spPr>
          <a:xfrm>
            <a:off x="8833518" y="47262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iau?</a:t>
            </a:r>
            <a:endParaRPr lang="en-US" dirty="0"/>
          </a:p>
        </p:txBody>
      </p:sp>
      <p:pic>
        <p:nvPicPr>
          <p:cNvPr id="22" name="Picture 2" descr="Traffic semaphore green light by laobc">
            <a:extLst>
              <a:ext uri="{FF2B5EF4-FFF2-40B4-BE49-F238E27FC236}">
                <a16:creationId xmlns:a16="http://schemas.microsoft.com/office/drawing/2014/main" id="{F2FC8448-8C6C-4E1D-8341-BD165CC4B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893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Traffic semaphore green light by laobc">
            <a:extLst>
              <a:ext uri="{FF2B5EF4-FFF2-40B4-BE49-F238E27FC236}">
                <a16:creationId xmlns:a16="http://schemas.microsoft.com/office/drawing/2014/main" id="{BF6C5699-D419-4BB4-9A5C-72C3FEC03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Pink cake by Anonymous">
            <a:extLst>
              <a:ext uri="{FF2B5EF4-FFF2-40B4-BE49-F238E27FC236}">
                <a16:creationId xmlns:a16="http://schemas.microsoft.com/office/drawing/2014/main" id="{1A8361D3-469D-4D5D-893B-A69EA36BD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3435685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5A1BE5-3BB5-435D-8199-8F67BE6AA16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8958511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producător-consumator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7888" y="3298354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87888" y="4155765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87888" y="5013176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519" y="2434258"/>
            <a:ext cx="1205831" cy="157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229079" y="13723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</a:t>
            </a:r>
            <a:endParaRPr lang="en-US" b="1" dirty="0"/>
          </a:p>
        </p:txBody>
      </p:sp>
      <p:pic>
        <p:nvPicPr>
          <p:cNvPr id="17" name="Picture 2" descr="Factory 2 by tsaoj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558" y="2434258"/>
            <a:ext cx="1464438" cy="130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61AE19-5D85-4DE7-A5B6-EE569D83FF7C}"/>
              </a:ext>
            </a:extLst>
          </p:cNvPr>
          <p:cNvSpPr txBox="1"/>
          <p:nvPr/>
        </p:nvSpPr>
        <p:spPr>
          <a:xfrm>
            <a:off x="2158558" y="472627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pun?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27630-64CD-44B7-88F3-C7B4E96CC526}"/>
              </a:ext>
            </a:extLst>
          </p:cNvPr>
          <p:cNvSpPr txBox="1"/>
          <p:nvPr/>
        </p:nvSpPr>
        <p:spPr>
          <a:xfrm>
            <a:off x="8833518" y="47262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iau?</a:t>
            </a:r>
            <a:endParaRPr lang="en-US" dirty="0"/>
          </a:p>
        </p:txBody>
      </p:sp>
      <p:pic>
        <p:nvPicPr>
          <p:cNvPr id="24" name="Picture 2" descr="Traffic semaphore green light by laobc">
            <a:extLst>
              <a:ext uri="{FF2B5EF4-FFF2-40B4-BE49-F238E27FC236}">
                <a16:creationId xmlns:a16="http://schemas.microsoft.com/office/drawing/2014/main" id="{BF6C5699-D419-4BB4-9A5C-72C3FEC03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Pink cake by Anonymous">
            <a:extLst>
              <a:ext uri="{FF2B5EF4-FFF2-40B4-BE49-F238E27FC236}">
                <a16:creationId xmlns:a16="http://schemas.microsoft.com/office/drawing/2014/main" id="{05A7F1CB-6CF0-4326-B44F-91789715D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324" y="3298212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3D79B6CD-925A-4906-9C16-820FA9C5F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3893" y="2389634"/>
            <a:ext cx="540604" cy="90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05E542-BB85-4450-92FA-93CD4C32510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312527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producător-consumator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7888" y="3298354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87888" y="4155765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87888" y="5013176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052" y="1660711"/>
            <a:ext cx="462698" cy="60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229080" y="1372339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ători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766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Consumatori</a:t>
            </a:r>
            <a:endParaRPr lang="en-US" b="1" dirty="0"/>
          </a:p>
        </p:txBody>
      </p:sp>
      <p:pic>
        <p:nvPicPr>
          <p:cNvPr id="17" name="Picture 2" descr="Factory 2 by tsaoj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430" y="1731612"/>
            <a:ext cx="675605" cy="60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Traffic semaphore green light by laobc">
            <a:extLst>
              <a:ext uri="{FF2B5EF4-FFF2-40B4-BE49-F238E27FC236}">
                <a16:creationId xmlns:a16="http://schemas.microsoft.com/office/drawing/2014/main" id="{BF6C5699-D419-4BB4-9A5C-72C3FEC03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solidFill>
            <a:srgbClr val="00B050"/>
          </a:solidFill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3D79B6CD-925A-4906-9C16-820FA9C5F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3893" y="2389634"/>
            <a:ext cx="540604" cy="908578"/>
          </a:xfrm>
          <a:prstGeom prst="rect">
            <a:avLst/>
          </a:prstGeom>
          <a:solidFill>
            <a:srgbClr val="7030A0"/>
          </a:solidFill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0472A92-0F33-4A36-93F3-ADFB9EC6E7B2}"/>
              </a:ext>
            </a:extLst>
          </p:cNvPr>
          <p:cNvSpPr txBox="1"/>
          <p:nvPr/>
        </p:nvSpPr>
        <p:spPr>
          <a:xfrm>
            <a:off x="1493330" y="3346975"/>
            <a:ext cx="371287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Empty</a:t>
            </a:r>
            <a:r>
              <a:rPr lang="en-US" sz="2800" dirty="0" err="1"/>
              <a:t>.lock</a:t>
            </a:r>
            <a:r>
              <a:rPr lang="en-US" sz="2800" dirty="0"/>
              <a:t>();</a:t>
            </a:r>
          </a:p>
          <a:p>
            <a:r>
              <a:rPr lang="en-US" sz="2800" dirty="0"/>
              <a:t>B[</a:t>
            </a:r>
            <a:r>
              <a:rPr lang="en-US" sz="2800" dirty="0" err="1"/>
              <a:t>putIndex</a:t>
            </a:r>
            <a:r>
              <a:rPr lang="en-US" sz="2800" dirty="0"/>
              <a:t>]=EL;</a:t>
            </a:r>
            <a:endParaRPr lang="ro-RO" sz="2800" dirty="0"/>
          </a:p>
          <a:p>
            <a:r>
              <a:rPr lang="en-US" sz="2800" dirty="0" err="1"/>
              <a:t>putIndex</a:t>
            </a:r>
            <a:r>
              <a:rPr lang="en-US" sz="2800" dirty="0"/>
              <a:t>++;</a:t>
            </a:r>
          </a:p>
          <a:p>
            <a:r>
              <a:rPr lang="en-US" sz="2800" dirty="0" err="1"/>
              <a:t>putIndex</a:t>
            </a:r>
            <a:r>
              <a:rPr lang="en-US" sz="2800" dirty="0"/>
              <a:t>%=</a:t>
            </a:r>
            <a:r>
              <a:rPr lang="en-US" sz="2800" dirty="0" err="1"/>
              <a:t>buferSize</a:t>
            </a:r>
            <a:r>
              <a:rPr lang="en-US" sz="2800" dirty="0"/>
              <a:t>;</a:t>
            </a:r>
            <a:endParaRPr lang="ro-RO" sz="2800" dirty="0"/>
          </a:p>
          <a:p>
            <a:r>
              <a:rPr lang="en-US" sz="2800" b="1" dirty="0" err="1">
                <a:solidFill>
                  <a:srgbClr val="7030A0"/>
                </a:solidFill>
              </a:rPr>
              <a:t>Full</a:t>
            </a:r>
            <a:r>
              <a:rPr lang="en-US" sz="2800" dirty="0" err="1"/>
              <a:t>.unlock</a:t>
            </a:r>
            <a:r>
              <a:rPr lang="en-US" sz="2800" dirty="0"/>
              <a:t>();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546158-C9C2-4333-A74A-5ECC5408A765}"/>
              </a:ext>
            </a:extLst>
          </p:cNvPr>
          <p:cNvSpPr txBox="1"/>
          <p:nvPr/>
        </p:nvSpPr>
        <p:spPr>
          <a:xfrm>
            <a:off x="6897872" y="3288679"/>
            <a:ext cx="380578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7030A0"/>
                </a:solidFill>
              </a:rPr>
              <a:t>Full</a:t>
            </a:r>
            <a:r>
              <a:rPr lang="en-US" sz="2800" dirty="0" err="1"/>
              <a:t>.lock</a:t>
            </a:r>
            <a:r>
              <a:rPr lang="en-US" sz="2800" dirty="0"/>
              <a:t>();</a:t>
            </a:r>
          </a:p>
          <a:p>
            <a:r>
              <a:rPr lang="en-US" sz="2800" dirty="0"/>
              <a:t>EL=B[</a:t>
            </a:r>
            <a:r>
              <a:rPr lang="en-US" sz="2800" dirty="0" err="1"/>
              <a:t>getIndex</a:t>
            </a:r>
            <a:r>
              <a:rPr lang="en-US" sz="2800" dirty="0"/>
              <a:t>]; </a:t>
            </a:r>
            <a:endParaRPr lang="ro-RO" sz="2800" dirty="0"/>
          </a:p>
          <a:p>
            <a:r>
              <a:rPr lang="en-US" sz="2800" dirty="0" err="1"/>
              <a:t>getIndex</a:t>
            </a:r>
            <a:r>
              <a:rPr lang="en-US" sz="2800" dirty="0"/>
              <a:t>++;</a:t>
            </a:r>
          </a:p>
          <a:p>
            <a:r>
              <a:rPr lang="en-US" sz="2800" dirty="0" err="1"/>
              <a:t>getIndex</a:t>
            </a:r>
            <a:r>
              <a:rPr lang="en-US" sz="2800" dirty="0"/>
              <a:t>%=</a:t>
            </a:r>
            <a:r>
              <a:rPr lang="en-US" sz="2800" dirty="0" err="1"/>
              <a:t>bufferSize</a:t>
            </a:r>
            <a:r>
              <a:rPr lang="en-US" sz="2800" dirty="0"/>
              <a:t>;</a:t>
            </a:r>
          </a:p>
          <a:p>
            <a:r>
              <a:rPr lang="en-US" sz="2800" b="1" dirty="0" err="1">
                <a:solidFill>
                  <a:srgbClr val="00B050"/>
                </a:solidFill>
              </a:rPr>
              <a:t>Empty</a:t>
            </a:r>
            <a:r>
              <a:rPr lang="en-US" sz="2800" dirty="0" err="1"/>
              <a:t>.unlock</a:t>
            </a:r>
            <a:r>
              <a:rPr lang="en-US" sz="2800" dirty="0"/>
              <a:t>();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743FCB-FACC-4AED-B8BD-F2C6DDE8F4B7}"/>
              </a:ext>
            </a:extLst>
          </p:cNvPr>
          <p:cNvSpPr txBox="1"/>
          <p:nvPr/>
        </p:nvSpPr>
        <p:spPr>
          <a:xfrm>
            <a:off x="4465462" y="1572395"/>
            <a:ext cx="1281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Full</a:t>
            </a:r>
            <a:r>
              <a:rPr lang="en-US" dirty="0"/>
              <a:t> = 0</a:t>
            </a:r>
          </a:p>
          <a:p>
            <a:r>
              <a:rPr lang="en-US" b="1" dirty="0">
                <a:solidFill>
                  <a:srgbClr val="00B050"/>
                </a:solidFill>
              </a:rPr>
              <a:t>Empty</a:t>
            </a:r>
            <a:r>
              <a:rPr lang="en-US" dirty="0"/>
              <a:t> =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4766F5-FAC9-4FB1-9F80-67F0D9AA1510}"/>
              </a:ext>
            </a:extLst>
          </p:cNvPr>
          <p:cNvSpPr txBox="1"/>
          <p:nvPr/>
        </p:nvSpPr>
        <p:spPr>
          <a:xfrm>
            <a:off x="6289852" y="6051034"/>
            <a:ext cx="211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Avem o problem</a:t>
            </a:r>
            <a:r>
              <a:rPr lang="ro-RO" dirty="0"/>
              <a:t>ă?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84F7E8-392A-47C5-92C7-85A5C4AD619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884964-62EB-40A9-BABA-E6DC8D04D1DE}"/>
              </a:ext>
            </a:extLst>
          </p:cNvPr>
          <p:cNvSpPr txBox="1"/>
          <p:nvPr/>
        </p:nvSpPr>
        <p:spPr>
          <a:xfrm>
            <a:off x="6426426" y="973779"/>
            <a:ext cx="16744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err="1"/>
              <a:t>putIndex</a:t>
            </a:r>
            <a:r>
              <a:rPr lang="ro-RO" dirty="0"/>
              <a:t> = 0</a:t>
            </a:r>
            <a:r>
              <a:rPr lang="en-US" dirty="0"/>
              <a:t>;</a:t>
            </a:r>
            <a:endParaRPr lang="ro-RO" dirty="0"/>
          </a:p>
          <a:p>
            <a:r>
              <a:rPr lang="ro-RO" dirty="0" err="1"/>
              <a:t>getIndex</a:t>
            </a:r>
            <a:r>
              <a:rPr lang="ro-RO" dirty="0"/>
              <a:t> = 0</a:t>
            </a:r>
            <a:r>
              <a:rPr lang="en-US" dirty="0"/>
              <a:t>;</a:t>
            </a:r>
          </a:p>
          <a:p>
            <a:r>
              <a:rPr lang="en-US" dirty="0" err="1"/>
              <a:t>bufferSize</a:t>
            </a:r>
            <a:r>
              <a:rPr lang="en-US" dirty="0"/>
              <a:t> = 4;</a:t>
            </a:r>
          </a:p>
        </p:txBody>
      </p:sp>
    </p:spTree>
    <p:extLst>
      <p:ext uri="{BB962C8B-B14F-4D97-AF65-F5344CB8AC3E}">
        <p14:creationId xmlns:p14="http://schemas.microsoft.com/office/powerpoint/2010/main" val="12536244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producător-consumator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7888" y="3298354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87888" y="4155765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87888" y="5013176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052" y="1660711"/>
            <a:ext cx="462698" cy="60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229080" y="1372339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ători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766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Consumatori</a:t>
            </a:r>
            <a:endParaRPr lang="en-US" b="1" dirty="0"/>
          </a:p>
        </p:txBody>
      </p:sp>
      <p:pic>
        <p:nvPicPr>
          <p:cNvPr id="17" name="Picture 2" descr="Factory 2 by tsaoj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430" y="1731612"/>
            <a:ext cx="675605" cy="60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Traffic semaphore green light by laobc">
            <a:extLst>
              <a:ext uri="{FF2B5EF4-FFF2-40B4-BE49-F238E27FC236}">
                <a16:creationId xmlns:a16="http://schemas.microsoft.com/office/drawing/2014/main" id="{BF6C5699-D419-4BB4-9A5C-72C3FEC03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solidFill>
            <a:srgbClr val="00B050"/>
          </a:solidFill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3D79B6CD-925A-4906-9C16-820FA9C5F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3893" y="2389634"/>
            <a:ext cx="540604" cy="908578"/>
          </a:xfrm>
          <a:prstGeom prst="rect">
            <a:avLst/>
          </a:prstGeom>
          <a:solidFill>
            <a:srgbClr val="7030A0"/>
          </a:solidFill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0472A92-0F33-4A36-93F3-ADFB9EC6E7B2}"/>
              </a:ext>
            </a:extLst>
          </p:cNvPr>
          <p:cNvSpPr txBox="1"/>
          <p:nvPr/>
        </p:nvSpPr>
        <p:spPr>
          <a:xfrm>
            <a:off x="1776442" y="2859829"/>
            <a:ext cx="236154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Empty</a:t>
            </a:r>
            <a:r>
              <a:rPr lang="en-US" sz="2800" dirty="0" err="1"/>
              <a:t>.lock</a:t>
            </a:r>
            <a:r>
              <a:rPr lang="en-US" sz="2800" dirty="0"/>
              <a:t>();</a:t>
            </a:r>
          </a:p>
          <a:p>
            <a:endParaRPr lang="ro-RO" sz="2800" dirty="0"/>
          </a:p>
          <a:p>
            <a:r>
              <a:rPr lang="ro-RO" sz="2800" dirty="0" err="1"/>
              <a:t>B.put</a:t>
            </a:r>
            <a:r>
              <a:rPr lang="ro-RO" sz="2800" dirty="0"/>
              <a:t>(EL)</a:t>
            </a:r>
            <a:r>
              <a:rPr lang="en-US" sz="2800" dirty="0"/>
              <a:t>;</a:t>
            </a:r>
          </a:p>
          <a:p>
            <a:endParaRPr lang="ro-RO" sz="2800" b="1" dirty="0">
              <a:solidFill>
                <a:srgbClr val="7030A0"/>
              </a:solidFill>
            </a:endParaRPr>
          </a:p>
          <a:p>
            <a:r>
              <a:rPr lang="en-US" sz="2800" b="1" dirty="0" err="1">
                <a:solidFill>
                  <a:srgbClr val="7030A0"/>
                </a:solidFill>
              </a:rPr>
              <a:t>Full</a:t>
            </a:r>
            <a:r>
              <a:rPr lang="en-US" sz="2800" dirty="0" err="1"/>
              <a:t>.unlock</a:t>
            </a:r>
            <a:r>
              <a:rPr lang="en-US" sz="2800" dirty="0"/>
              <a:t>();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546158-C9C2-4333-A74A-5ECC5408A765}"/>
              </a:ext>
            </a:extLst>
          </p:cNvPr>
          <p:cNvSpPr txBox="1"/>
          <p:nvPr/>
        </p:nvSpPr>
        <p:spPr>
          <a:xfrm>
            <a:off x="7760088" y="2723281"/>
            <a:ext cx="276229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7030A0"/>
                </a:solidFill>
              </a:rPr>
              <a:t>Full</a:t>
            </a:r>
            <a:r>
              <a:rPr lang="en-US" sz="2800" dirty="0" err="1"/>
              <a:t>.lock</a:t>
            </a:r>
            <a:r>
              <a:rPr lang="en-US" sz="2800" dirty="0"/>
              <a:t>();</a:t>
            </a:r>
          </a:p>
          <a:p>
            <a:endParaRPr lang="ro-RO" sz="2800" dirty="0"/>
          </a:p>
          <a:p>
            <a:r>
              <a:rPr lang="en-US" sz="2800" dirty="0"/>
              <a:t>EL = </a:t>
            </a:r>
            <a:r>
              <a:rPr lang="ro-RO" sz="2800" dirty="0"/>
              <a:t>B.</a:t>
            </a:r>
            <a:r>
              <a:rPr lang="en-US" sz="2800" dirty="0"/>
              <a:t>get</a:t>
            </a:r>
            <a:r>
              <a:rPr lang="ro-RO" sz="2800" dirty="0"/>
              <a:t>()</a:t>
            </a:r>
            <a:r>
              <a:rPr lang="en-US" sz="2800" dirty="0"/>
              <a:t>;</a:t>
            </a:r>
          </a:p>
          <a:p>
            <a:endParaRPr lang="ro-RO" sz="2800" b="1" dirty="0">
              <a:solidFill>
                <a:srgbClr val="00B050"/>
              </a:solidFill>
            </a:endParaRPr>
          </a:p>
          <a:p>
            <a:r>
              <a:rPr lang="en-US" sz="2800" b="1" dirty="0" err="1">
                <a:solidFill>
                  <a:srgbClr val="00B050"/>
                </a:solidFill>
              </a:rPr>
              <a:t>Empty</a:t>
            </a:r>
            <a:r>
              <a:rPr lang="en-US" sz="2800" dirty="0" err="1"/>
              <a:t>.unlock</a:t>
            </a:r>
            <a:r>
              <a:rPr lang="en-US" sz="2800" dirty="0"/>
              <a:t>();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743FCB-FACC-4AED-B8BD-F2C6DDE8F4B7}"/>
              </a:ext>
            </a:extLst>
          </p:cNvPr>
          <p:cNvSpPr txBox="1"/>
          <p:nvPr/>
        </p:nvSpPr>
        <p:spPr>
          <a:xfrm>
            <a:off x="4465462" y="1572395"/>
            <a:ext cx="1281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Full</a:t>
            </a:r>
            <a:r>
              <a:rPr lang="en-US" dirty="0"/>
              <a:t> = 0</a:t>
            </a:r>
          </a:p>
          <a:p>
            <a:r>
              <a:rPr lang="en-US" b="1" dirty="0">
                <a:solidFill>
                  <a:srgbClr val="00B050"/>
                </a:solidFill>
              </a:rPr>
              <a:t>Empty</a:t>
            </a:r>
            <a:r>
              <a:rPr lang="en-US" dirty="0"/>
              <a:t> =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4766F5-FAC9-4FB1-9F80-67F0D9AA1510}"/>
              </a:ext>
            </a:extLst>
          </p:cNvPr>
          <p:cNvSpPr txBox="1"/>
          <p:nvPr/>
        </p:nvSpPr>
        <p:spPr>
          <a:xfrm>
            <a:off x="6289852" y="6051034"/>
            <a:ext cx="211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Avem o problem</a:t>
            </a:r>
            <a:r>
              <a:rPr lang="ro-RO" dirty="0"/>
              <a:t>ă?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84F7E8-392A-47C5-92C7-85A5C4AD619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653314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producători-consumatori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7888" y="3298354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87888" y="4155765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87888" y="5013176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29080" y="1372339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ători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766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Consumatori</a:t>
            </a:r>
            <a:endParaRPr lang="en-US" b="1" dirty="0"/>
          </a:p>
        </p:txBody>
      </p:sp>
      <p:pic>
        <p:nvPicPr>
          <p:cNvPr id="24" name="Picture 2" descr="Traffic semaphore green light by laobc">
            <a:extLst>
              <a:ext uri="{FF2B5EF4-FFF2-40B4-BE49-F238E27FC236}">
                <a16:creationId xmlns:a16="http://schemas.microsoft.com/office/drawing/2014/main" id="{BF6C5699-D419-4BB4-9A5C-72C3FEC03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3D79B6CD-925A-4906-9C16-820FA9C5F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3893" y="2389634"/>
            <a:ext cx="540604" cy="90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Factory 2 by tsaoja">
            <a:extLst>
              <a:ext uri="{FF2B5EF4-FFF2-40B4-BE49-F238E27FC236}">
                <a16:creationId xmlns:a16="http://schemas.microsoft.com/office/drawing/2014/main" id="{AC6CF665-FECA-41B5-B537-402572945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17" y="1727548"/>
            <a:ext cx="791123" cy="70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Factory 2 by tsaoja">
            <a:extLst>
              <a:ext uri="{FF2B5EF4-FFF2-40B4-BE49-F238E27FC236}">
                <a16:creationId xmlns:a16="http://schemas.microsoft.com/office/drawing/2014/main" id="{4EE68810-1E08-4C7A-B021-1A35E634A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17" y="2700848"/>
            <a:ext cx="791123" cy="70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actory 2 by tsaoja">
            <a:extLst>
              <a:ext uri="{FF2B5EF4-FFF2-40B4-BE49-F238E27FC236}">
                <a16:creationId xmlns:a16="http://schemas.microsoft.com/office/drawing/2014/main" id="{65D51A5F-3B77-4006-B2A3-A7D3E835F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16" y="3674148"/>
            <a:ext cx="791123" cy="70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Factory 2 by tsaoja">
            <a:extLst>
              <a:ext uri="{FF2B5EF4-FFF2-40B4-BE49-F238E27FC236}">
                <a16:creationId xmlns:a16="http://schemas.microsoft.com/office/drawing/2014/main" id="{2622BA1B-D5A0-4161-A26E-B4FED5491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16" y="4647448"/>
            <a:ext cx="791123" cy="70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Factory 2 by tsaoja">
            <a:extLst>
              <a:ext uri="{FF2B5EF4-FFF2-40B4-BE49-F238E27FC236}">
                <a16:creationId xmlns:a16="http://schemas.microsoft.com/office/drawing/2014/main" id="{68573AAE-2A7A-4662-BFC5-C1562BABB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16" y="5620748"/>
            <a:ext cx="791123" cy="70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Business Person by msewtz">
            <a:extLst>
              <a:ext uri="{FF2B5EF4-FFF2-40B4-BE49-F238E27FC236}">
                <a16:creationId xmlns:a16="http://schemas.microsoft.com/office/drawing/2014/main" id="{6A3FFB41-4C07-43F5-A4F5-A9FD875DC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720" y="2063700"/>
            <a:ext cx="862882" cy="112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Business Person by msewtz">
            <a:extLst>
              <a:ext uri="{FF2B5EF4-FFF2-40B4-BE49-F238E27FC236}">
                <a16:creationId xmlns:a16="http://schemas.microsoft.com/office/drawing/2014/main" id="{734A5FDF-6F94-41A4-9C40-7F3EE7F0A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677" y="3490545"/>
            <a:ext cx="862882" cy="112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Business Person by msewtz">
            <a:extLst>
              <a:ext uri="{FF2B5EF4-FFF2-40B4-BE49-F238E27FC236}">
                <a16:creationId xmlns:a16="http://schemas.microsoft.com/office/drawing/2014/main" id="{7E73C588-1A7E-408B-8545-E0A53A3CC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720" y="4915464"/>
            <a:ext cx="862882" cy="112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223DBE-81BA-4D05-B7E9-4B148538E64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3546380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producători-consumatori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7888" y="3298354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87888" y="4155765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87888" y="5013176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29080" y="1372339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ători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766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Consumatori</a:t>
            </a:r>
            <a:endParaRPr lang="en-US" b="1" dirty="0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3D79B6CD-925A-4906-9C16-820FA9C5F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3893" y="2389634"/>
            <a:ext cx="540604" cy="90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Factory 2 by tsaoja">
            <a:extLst>
              <a:ext uri="{FF2B5EF4-FFF2-40B4-BE49-F238E27FC236}">
                <a16:creationId xmlns:a16="http://schemas.microsoft.com/office/drawing/2014/main" id="{AC6CF665-FECA-41B5-B537-402572945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17" y="1727548"/>
            <a:ext cx="791123" cy="70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Factory 2 by tsaoja">
            <a:extLst>
              <a:ext uri="{FF2B5EF4-FFF2-40B4-BE49-F238E27FC236}">
                <a16:creationId xmlns:a16="http://schemas.microsoft.com/office/drawing/2014/main" id="{4EE68810-1E08-4C7A-B021-1A35E634A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17" y="2700848"/>
            <a:ext cx="791123" cy="70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actory 2 by tsaoja">
            <a:extLst>
              <a:ext uri="{FF2B5EF4-FFF2-40B4-BE49-F238E27FC236}">
                <a16:creationId xmlns:a16="http://schemas.microsoft.com/office/drawing/2014/main" id="{65D51A5F-3B77-4006-B2A3-A7D3E835F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16" y="3674148"/>
            <a:ext cx="791123" cy="70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Factory 2 by tsaoja">
            <a:extLst>
              <a:ext uri="{FF2B5EF4-FFF2-40B4-BE49-F238E27FC236}">
                <a16:creationId xmlns:a16="http://schemas.microsoft.com/office/drawing/2014/main" id="{2622BA1B-D5A0-4161-A26E-B4FED5491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16" y="4647448"/>
            <a:ext cx="791123" cy="70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Factory 2 by tsaoja">
            <a:extLst>
              <a:ext uri="{FF2B5EF4-FFF2-40B4-BE49-F238E27FC236}">
                <a16:creationId xmlns:a16="http://schemas.microsoft.com/office/drawing/2014/main" id="{68573AAE-2A7A-4662-BFC5-C1562BABB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16" y="5620748"/>
            <a:ext cx="791123" cy="70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Business Person by msewtz">
            <a:extLst>
              <a:ext uri="{FF2B5EF4-FFF2-40B4-BE49-F238E27FC236}">
                <a16:creationId xmlns:a16="http://schemas.microsoft.com/office/drawing/2014/main" id="{6A3FFB41-4C07-43F5-A4F5-A9FD875DC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720" y="2063700"/>
            <a:ext cx="862882" cy="112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Business Person by msewtz">
            <a:extLst>
              <a:ext uri="{FF2B5EF4-FFF2-40B4-BE49-F238E27FC236}">
                <a16:creationId xmlns:a16="http://schemas.microsoft.com/office/drawing/2014/main" id="{734A5FDF-6F94-41A4-9C40-7F3EE7F0A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677" y="3490545"/>
            <a:ext cx="862882" cy="112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Business Person by msewtz">
            <a:extLst>
              <a:ext uri="{FF2B5EF4-FFF2-40B4-BE49-F238E27FC236}">
                <a16:creationId xmlns:a16="http://schemas.microsoft.com/office/drawing/2014/main" id="{7E73C588-1A7E-408B-8545-E0A53A3CC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720" y="4915464"/>
            <a:ext cx="862882" cy="112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Pink cake by Anonymous">
            <a:extLst>
              <a:ext uri="{FF2B5EF4-FFF2-40B4-BE49-F238E27FC236}">
                <a16:creationId xmlns:a16="http://schemas.microsoft.com/office/drawing/2014/main" id="{969148ED-7797-4477-90DD-1EEE49959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246" y="2234203"/>
            <a:ext cx="647915" cy="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Pink cake by Anonymous">
            <a:extLst>
              <a:ext uri="{FF2B5EF4-FFF2-40B4-BE49-F238E27FC236}">
                <a16:creationId xmlns:a16="http://schemas.microsoft.com/office/drawing/2014/main" id="{FADB5B6D-F53D-4424-9A62-EEAF4501C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245" y="3207503"/>
            <a:ext cx="647915" cy="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E4355C0-3039-4623-9318-12FA027CDAB3}"/>
              </a:ext>
            </a:extLst>
          </p:cNvPr>
          <p:cNvCxnSpPr>
            <a:stCxn id="30" idx="3"/>
            <a:endCxn id="2" idx="1"/>
          </p:cNvCxnSpPr>
          <p:nvPr/>
        </p:nvCxnSpPr>
        <p:spPr bwMode="auto">
          <a:xfrm>
            <a:off x="3041160" y="2434258"/>
            <a:ext cx="2046728" cy="432048"/>
          </a:xfrm>
          <a:prstGeom prst="straightConnector1">
            <a:avLst/>
          </a:prstGeom>
          <a:solidFill>
            <a:schemeClr val="accent1"/>
          </a:solidFill>
          <a:ln w="539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3FDE7CB-C3C1-426B-8342-9B20FBE9B79E}"/>
              </a:ext>
            </a:extLst>
          </p:cNvPr>
          <p:cNvCxnSpPr>
            <a:cxnSpLocks/>
            <a:stCxn id="32" idx="3"/>
          </p:cNvCxnSpPr>
          <p:nvPr/>
        </p:nvCxnSpPr>
        <p:spPr bwMode="auto">
          <a:xfrm flipV="1">
            <a:off x="3041160" y="3066362"/>
            <a:ext cx="2046729" cy="341197"/>
          </a:xfrm>
          <a:prstGeom prst="straightConnector1">
            <a:avLst/>
          </a:prstGeom>
          <a:solidFill>
            <a:schemeClr val="accent1"/>
          </a:solidFill>
          <a:ln w="539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4" name="Picture 2" descr="Traffic semaphore green light by laobc">
            <a:extLst>
              <a:ext uri="{FF2B5EF4-FFF2-40B4-BE49-F238E27FC236}">
                <a16:creationId xmlns:a16="http://schemas.microsoft.com/office/drawing/2014/main" id="{BF6C5699-D419-4BB4-9A5C-72C3FEC03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F9FE2F-663D-496A-BDE7-CFE5DA26624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734684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263211-C970-4464-B737-A46DACBE2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Semafor/</a:t>
            </a:r>
            <a:r>
              <a:rPr lang="ro-RO" dirty="0" err="1"/>
              <a:t>mutex</a:t>
            </a:r>
            <a:r>
              <a:rPr lang="ro-RO" dirty="0"/>
              <a:t>(semafor binar)</a:t>
            </a:r>
          </a:p>
          <a:p>
            <a:pPr lvl="1"/>
            <a:r>
              <a:rPr lang="ro-RO" dirty="0"/>
              <a:t>La </a:t>
            </a:r>
            <a:r>
              <a:rPr lang="ro-RO" b="1" dirty="0"/>
              <a:t>P</a:t>
            </a:r>
            <a:r>
              <a:rPr lang="ro-RO" dirty="0"/>
              <a:t> </a:t>
            </a:r>
            <a:r>
              <a:rPr lang="ro-RO" dirty="0" err="1"/>
              <a:t>thread-ul</a:t>
            </a:r>
            <a:r>
              <a:rPr lang="ro-RO" dirty="0"/>
              <a:t> așteaptă până ce semaforul are valori </a:t>
            </a:r>
            <a:r>
              <a:rPr lang="en-US" dirty="0"/>
              <a:t>&gt;</a:t>
            </a:r>
            <a:r>
              <a:rPr lang="ro-RO" dirty="0"/>
              <a:t>0.</a:t>
            </a:r>
            <a:endParaRPr lang="en-US" dirty="0"/>
          </a:p>
          <a:p>
            <a:pPr lvl="1"/>
            <a:r>
              <a:rPr lang="en-US" dirty="0"/>
              <a:t>La </a:t>
            </a:r>
            <a:r>
              <a:rPr lang="en-US" b="1" dirty="0"/>
              <a:t>V</a:t>
            </a:r>
            <a:r>
              <a:rPr lang="en-US" dirty="0"/>
              <a:t> </a:t>
            </a:r>
            <a:r>
              <a:rPr lang="ro-RO" dirty="0"/>
              <a:t>se crește valoarea semaforului.</a:t>
            </a:r>
          </a:p>
          <a:p>
            <a:r>
              <a:rPr lang="en-US" dirty="0" err="1"/>
              <a:t>Zon</a:t>
            </a:r>
            <a:r>
              <a:rPr lang="ro-RO" dirty="0"/>
              <a:t>ă critică</a:t>
            </a:r>
          </a:p>
          <a:p>
            <a:pPr lvl="1"/>
            <a:r>
              <a:rPr lang="ro-RO" dirty="0"/>
              <a:t>Zonă dintre P și V pe același </a:t>
            </a:r>
            <a:r>
              <a:rPr lang="ro-RO" dirty="0" err="1"/>
              <a:t>mutex</a:t>
            </a:r>
            <a:r>
              <a:rPr lang="ro-RO" dirty="0"/>
              <a:t> pe un </a:t>
            </a:r>
            <a:r>
              <a:rPr lang="ro-RO" dirty="0" err="1"/>
              <a:t>thread</a:t>
            </a:r>
            <a:r>
              <a:rPr lang="ro-RO" dirty="0"/>
              <a:t>.</a:t>
            </a:r>
          </a:p>
          <a:p>
            <a:pPr lvl="1"/>
            <a:r>
              <a:rPr lang="ro-RO" b="1" dirty="0"/>
              <a:t>Garantează – un singur </a:t>
            </a:r>
            <a:r>
              <a:rPr lang="ro-RO" b="1" dirty="0" err="1"/>
              <a:t>thread</a:t>
            </a:r>
            <a:r>
              <a:rPr lang="ro-RO" b="1" dirty="0"/>
              <a:t> poate să intre în zona critică la un moment dat.</a:t>
            </a:r>
          </a:p>
          <a:p>
            <a:r>
              <a:rPr lang="ro-RO" dirty="0"/>
              <a:t>Barieră</a:t>
            </a:r>
          </a:p>
          <a:p>
            <a:pPr lvl="1"/>
            <a:r>
              <a:rPr lang="ro-RO" b="1" dirty="0" err="1"/>
              <a:t>Gatantează</a:t>
            </a:r>
            <a:r>
              <a:rPr lang="ro-RO" b="1" dirty="0"/>
              <a:t> – tot codul de dinainte de barieră, de pe orice </a:t>
            </a:r>
            <a:r>
              <a:rPr lang="ro-RO" b="1" dirty="0" err="1"/>
              <a:t>thread</a:t>
            </a:r>
            <a:r>
              <a:rPr lang="ro-RO" b="1" dirty="0"/>
              <a:t>, este executat înainte de orice cod de după barieră, de pe orice </a:t>
            </a:r>
            <a:r>
              <a:rPr lang="ro-RO" b="1" dirty="0" err="1"/>
              <a:t>thread</a:t>
            </a:r>
            <a:r>
              <a:rPr lang="ro-RO" b="1" dirty="0"/>
              <a:t>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545E31-18E4-4C07-A38B-8D4B2169AE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6D994F-D4CC-4120-95A2-2485A41B7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</a:t>
            </a:r>
          </a:p>
        </p:txBody>
      </p:sp>
      <p:pic>
        <p:nvPicPr>
          <p:cNvPr id="6" name="Picture 2" descr="Traffic semaphore green light by laobc">
            <a:extLst>
              <a:ext uri="{FF2B5EF4-FFF2-40B4-BE49-F238E27FC236}">
                <a16:creationId xmlns:a16="http://schemas.microsoft.com/office/drawing/2014/main" id="{17CCFC28-BEE6-4CED-9E30-352B05486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394" y="1195804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981645F-8263-4B07-9BBF-3387DA47AB51}"/>
              </a:ext>
            </a:extLst>
          </p:cNvPr>
          <p:cNvGrpSpPr/>
          <p:nvPr/>
        </p:nvGrpSpPr>
        <p:grpSpPr>
          <a:xfrm>
            <a:off x="3936899" y="4243484"/>
            <a:ext cx="3985114" cy="221225"/>
            <a:chOff x="2481595" y="3284371"/>
            <a:chExt cx="3949132" cy="368591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5426434D-581A-41E0-AD4D-A4C2B29903E7}"/>
                </a:ext>
              </a:extLst>
            </p:cNvPr>
            <p:cNvSpPr/>
            <p:nvPr/>
          </p:nvSpPr>
          <p:spPr>
            <a:xfrm>
              <a:off x="2481595" y="3287804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A73534C1-503B-445A-93F1-FD6417FD793B}"/>
                </a:ext>
              </a:extLst>
            </p:cNvPr>
            <p:cNvSpPr/>
            <p:nvPr/>
          </p:nvSpPr>
          <p:spPr>
            <a:xfrm>
              <a:off x="2930116" y="3289060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F92A0F3-2314-4768-B7CC-B8E17820CBDF}"/>
                </a:ext>
              </a:extLst>
            </p:cNvPr>
            <p:cNvSpPr/>
            <p:nvPr/>
          </p:nvSpPr>
          <p:spPr>
            <a:xfrm>
              <a:off x="3378637" y="3287804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FF3FF37E-656F-4E6B-BB12-EB4ACAB06876}"/>
                </a:ext>
              </a:extLst>
            </p:cNvPr>
            <p:cNvSpPr/>
            <p:nvPr/>
          </p:nvSpPr>
          <p:spPr>
            <a:xfrm>
              <a:off x="3827158" y="3285198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277ECA7D-8CAB-4B08-B85B-33DE05F13441}"/>
                </a:ext>
              </a:extLst>
            </p:cNvPr>
            <p:cNvSpPr/>
            <p:nvPr/>
          </p:nvSpPr>
          <p:spPr>
            <a:xfrm>
              <a:off x="4276603" y="3291666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E313D5AE-E383-4FFD-9030-B0C747EB28AA}"/>
                </a:ext>
              </a:extLst>
            </p:cNvPr>
            <p:cNvSpPr/>
            <p:nvPr/>
          </p:nvSpPr>
          <p:spPr>
            <a:xfrm>
              <a:off x="4725124" y="3292922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3EE1AFAF-8B54-4500-A13D-65A2303B7EAE}"/>
                </a:ext>
              </a:extLst>
            </p:cNvPr>
            <p:cNvSpPr/>
            <p:nvPr/>
          </p:nvSpPr>
          <p:spPr>
            <a:xfrm>
              <a:off x="5173645" y="3291666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41650D89-A3C4-426F-BE68-6D4279153910}"/>
                </a:ext>
              </a:extLst>
            </p:cNvPr>
            <p:cNvSpPr/>
            <p:nvPr/>
          </p:nvSpPr>
          <p:spPr>
            <a:xfrm>
              <a:off x="5622166" y="3289060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1AC73F49-7DDC-4608-A44B-1B014934B20C}"/>
                </a:ext>
              </a:extLst>
            </p:cNvPr>
            <p:cNvSpPr/>
            <p:nvPr/>
          </p:nvSpPr>
          <p:spPr>
            <a:xfrm>
              <a:off x="6070687" y="3284371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42019336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producători-consumatori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7888" y="3298354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87888" y="4155765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87888" y="5013176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29080" y="1372339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ători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766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Consumatori</a:t>
            </a:r>
            <a:endParaRPr lang="en-US" b="1" dirty="0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3D79B6CD-925A-4906-9C16-820FA9C5F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3893" y="2389634"/>
            <a:ext cx="540604" cy="90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Factory 2 by tsaoja">
            <a:extLst>
              <a:ext uri="{FF2B5EF4-FFF2-40B4-BE49-F238E27FC236}">
                <a16:creationId xmlns:a16="http://schemas.microsoft.com/office/drawing/2014/main" id="{AC6CF665-FECA-41B5-B537-402572945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17" y="1727548"/>
            <a:ext cx="791123" cy="70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Factory 2 by tsaoja">
            <a:extLst>
              <a:ext uri="{FF2B5EF4-FFF2-40B4-BE49-F238E27FC236}">
                <a16:creationId xmlns:a16="http://schemas.microsoft.com/office/drawing/2014/main" id="{4EE68810-1E08-4C7A-B021-1A35E634A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17" y="2700848"/>
            <a:ext cx="791123" cy="70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actory 2 by tsaoja">
            <a:extLst>
              <a:ext uri="{FF2B5EF4-FFF2-40B4-BE49-F238E27FC236}">
                <a16:creationId xmlns:a16="http://schemas.microsoft.com/office/drawing/2014/main" id="{65D51A5F-3B77-4006-B2A3-A7D3E835F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16" y="3674148"/>
            <a:ext cx="791123" cy="70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Factory 2 by tsaoja">
            <a:extLst>
              <a:ext uri="{FF2B5EF4-FFF2-40B4-BE49-F238E27FC236}">
                <a16:creationId xmlns:a16="http://schemas.microsoft.com/office/drawing/2014/main" id="{2622BA1B-D5A0-4161-A26E-B4FED5491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16" y="4647448"/>
            <a:ext cx="791123" cy="70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Factory 2 by tsaoja">
            <a:extLst>
              <a:ext uri="{FF2B5EF4-FFF2-40B4-BE49-F238E27FC236}">
                <a16:creationId xmlns:a16="http://schemas.microsoft.com/office/drawing/2014/main" id="{68573AAE-2A7A-4662-BFC5-C1562BABB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16" y="5620748"/>
            <a:ext cx="791123" cy="70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Business Person by msewtz">
            <a:extLst>
              <a:ext uri="{FF2B5EF4-FFF2-40B4-BE49-F238E27FC236}">
                <a16:creationId xmlns:a16="http://schemas.microsoft.com/office/drawing/2014/main" id="{6A3FFB41-4C07-43F5-A4F5-A9FD875DC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720" y="2063700"/>
            <a:ext cx="862882" cy="112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Business Person by msewtz">
            <a:extLst>
              <a:ext uri="{FF2B5EF4-FFF2-40B4-BE49-F238E27FC236}">
                <a16:creationId xmlns:a16="http://schemas.microsoft.com/office/drawing/2014/main" id="{734A5FDF-6F94-41A4-9C40-7F3EE7F0A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677" y="3490545"/>
            <a:ext cx="862882" cy="112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Business Person by msewtz">
            <a:extLst>
              <a:ext uri="{FF2B5EF4-FFF2-40B4-BE49-F238E27FC236}">
                <a16:creationId xmlns:a16="http://schemas.microsoft.com/office/drawing/2014/main" id="{7E73C588-1A7E-408B-8545-E0A53A3CC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720" y="4915464"/>
            <a:ext cx="862882" cy="112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E4355C0-3039-4623-9318-12FA027CDAB3}"/>
              </a:ext>
            </a:extLst>
          </p:cNvPr>
          <p:cNvCxnSpPr>
            <a:endCxn id="2" idx="1"/>
          </p:cNvCxnSpPr>
          <p:nvPr/>
        </p:nvCxnSpPr>
        <p:spPr bwMode="auto">
          <a:xfrm>
            <a:off x="3041160" y="2434258"/>
            <a:ext cx="2046728" cy="432048"/>
          </a:xfrm>
          <a:prstGeom prst="straightConnector1">
            <a:avLst/>
          </a:prstGeom>
          <a:solidFill>
            <a:schemeClr val="accent1"/>
          </a:solidFill>
          <a:ln w="539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3FDE7CB-C3C1-426B-8342-9B20FBE9B79E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1160" y="3095925"/>
            <a:ext cx="2046729" cy="341196"/>
          </a:xfrm>
          <a:prstGeom prst="straightConnector1">
            <a:avLst/>
          </a:prstGeom>
          <a:solidFill>
            <a:schemeClr val="accent1"/>
          </a:solidFill>
          <a:ln w="539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4" name="Picture 2" descr="Traffic semaphore green light by laobc">
            <a:extLst>
              <a:ext uri="{FF2B5EF4-FFF2-40B4-BE49-F238E27FC236}">
                <a16:creationId xmlns:a16="http://schemas.microsoft.com/office/drawing/2014/main" id="{BF6C5699-D419-4BB4-9A5C-72C3FEC03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Pink cake by Anonymous">
            <a:extLst>
              <a:ext uri="{FF2B5EF4-FFF2-40B4-BE49-F238E27FC236}">
                <a16:creationId xmlns:a16="http://schemas.microsoft.com/office/drawing/2014/main" id="{1480EDFE-9082-4616-9631-93D79B94B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195" y="2654093"/>
            <a:ext cx="647915" cy="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Pink cake by Anonymous">
            <a:extLst>
              <a:ext uri="{FF2B5EF4-FFF2-40B4-BE49-F238E27FC236}">
                <a16:creationId xmlns:a16="http://schemas.microsoft.com/office/drawing/2014/main" id="{6E022A2D-AF30-42A6-B30E-5DC6EF6D6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026" y="2776169"/>
            <a:ext cx="647915" cy="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106CA2-C4B6-43A9-9048-91789110F23D}"/>
              </a:ext>
            </a:extLst>
          </p:cNvPr>
          <p:cNvSpPr txBox="1"/>
          <p:nvPr/>
        </p:nvSpPr>
        <p:spPr>
          <a:xfrm>
            <a:off x="2343410" y="3528614"/>
            <a:ext cx="27444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3200" b="1" dirty="0">
                <a:solidFill>
                  <a:srgbClr val="FF0000"/>
                </a:solidFill>
              </a:rPr>
              <a:t>GREȘIT</a:t>
            </a:r>
          </a:p>
          <a:p>
            <a:pPr algn="ctr"/>
            <a:r>
              <a:rPr lang="ro-RO" sz="3200" b="1" dirty="0">
                <a:solidFill>
                  <a:srgbClr val="FF0000"/>
                </a:solidFill>
              </a:rPr>
              <a:t> SE PIERDE UN TORT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49FD8A-1C1A-4745-AC31-0B1521606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9291688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producători-consumatori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7888" y="3298354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87888" y="4155765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87888" y="5013176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29080" y="1372339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ători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766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Consumatori</a:t>
            </a:r>
            <a:endParaRPr lang="en-US" b="1" dirty="0"/>
          </a:p>
        </p:txBody>
      </p:sp>
      <p:pic>
        <p:nvPicPr>
          <p:cNvPr id="24" name="Picture 2" descr="Traffic semaphore green light by laobc">
            <a:extLst>
              <a:ext uri="{FF2B5EF4-FFF2-40B4-BE49-F238E27FC236}">
                <a16:creationId xmlns:a16="http://schemas.microsoft.com/office/drawing/2014/main" id="{BF6C5699-D419-4BB4-9A5C-72C3FEC03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Factory 2 by tsaoja">
            <a:extLst>
              <a:ext uri="{FF2B5EF4-FFF2-40B4-BE49-F238E27FC236}">
                <a16:creationId xmlns:a16="http://schemas.microsoft.com/office/drawing/2014/main" id="{AC6CF665-FECA-41B5-B537-402572945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17" y="1727548"/>
            <a:ext cx="791123" cy="70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Factory 2 by tsaoja">
            <a:extLst>
              <a:ext uri="{FF2B5EF4-FFF2-40B4-BE49-F238E27FC236}">
                <a16:creationId xmlns:a16="http://schemas.microsoft.com/office/drawing/2014/main" id="{4EE68810-1E08-4C7A-B021-1A35E634A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17" y="2700848"/>
            <a:ext cx="791123" cy="70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actory 2 by tsaoja">
            <a:extLst>
              <a:ext uri="{FF2B5EF4-FFF2-40B4-BE49-F238E27FC236}">
                <a16:creationId xmlns:a16="http://schemas.microsoft.com/office/drawing/2014/main" id="{65D51A5F-3B77-4006-B2A3-A7D3E835F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16" y="3674148"/>
            <a:ext cx="791123" cy="70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Factory 2 by tsaoja">
            <a:extLst>
              <a:ext uri="{FF2B5EF4-FFF2-40B4-BE49-F238E27FC236}">
                <a16:creationId xmlns:a16="http://schemas.microsoft.com/office/drawing/2014/main" id="{2622BA1B-D5A0-4161-A26E-B4FED5491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16" y="4647448"/>
            <a:ext cx="791123" cy="70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Factory 2 by tsaoja">
            <a:extLst>
              <a:ext uri="{FF2B5EF4-FFF2-40B4-BE49-F238E27FC236}">
                <a16:creationId xmlns:a16="http://schemas.microsoft.com/office/drawing/2014/main" id="{68573AAE-2A7A-4662-BFC5-C1562BABB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16" y="5620748"/>
            <a:ext cx="791123" cy="70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Business Person by msewtz">
            <a:extLst>
              <a:ext uri="{FF2B5EF4-FFF2-40B4-BE49-F238E27FC236}">
                <a16:creationId xmlns:a16="http://schemas.microsoft.com/office/drawing/2014/main" id="{6A3FFB41-4C07-43F5-A4F5-A9FD875DC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720" y="2063700"/>
            <a:ext cx="862882" cy="112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Business Person by msewtz">
            <a:extLst>
              <a:ext uri="{FF2B5EF4-FFF2-40B4-BE49-F238E27FC236}">
                <a16:creationId xmlns:a16="http://schemas.microsoft.com/office/drawing/2014/main" id="{734A5FDF-6F94-41A4-9C40-7F3EE7F0A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677" y="3490545"/>
            <a:ext cx="862882" cy="112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Business Person by msewtz">
            <a:extLst>
              <a:ext uri="{FF2B5EF4-FFF2-40B4-BE49-F238E27FC236}">
                <a16:creationId xmlns:a16="http://schemas.microsoft.com/office/drawing/2014/main" id="{7E73C588-1A7E-408B-8545-E0A53A3CC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720" y="4915464"/>
            <a:ext cx="862882" cy="112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Traffic semaphore green light by laobc">
            <a:extLst>
              <a:ext uri="{FF2B5EF4-FFF2-40B4-BE49-F238E27FC236}">
                <a16:creationId xmlns:a16="http://schemas.microsoft.com/office/drawing/2014/main" id="{BB9E464B-C80A-4437-8241-2D9DCCC29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893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Pink cake by Anonymous">
            <a:extLst>
              <a:ext uri="{FF2B5EF4-FFF2-40B4-BE49-F238E27FC236}">
                <a16:creationId xmlns:a16="http://schemas.microsoft.com/office/drawing/2014/main" id="{59DD1468-8B75-44E3-A0EB-D879BC14B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2584959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2F0F9B-91BD-4077-9E9B-878655B0305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3634522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producători-consumatori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7888" y="3298354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87888" y="4155765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87888" y="5013176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29080" y="1372339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ători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766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Consumatori</a:t>
            </a:r>
            <a:endParaRPr lang="en-US" b="1" dirty="0"/>
          </a:p>
        </p:txBody>
      </p:sp>
      <p:pic>
        <p:nvPicPr>
          <p:cNvPr id="24" name="Picture 2" descr="Traffic semaphore green light by laobc">
            <a:extLst>
              <a:ext uri="{FF2B5EF4-FFF2-40B4-BE49-F238E27FC236}">
                <a16:creationId xmlns:a16="http://schemas.microsoft.com/office/drawing/2014/main" id="{BF6C5699-D419-4BB4-9A5C-72C3FEC03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Factory 2 by tsaoja">
            <a:extLst>
              <a:ext uri="{FF2B5EF4-FFF2-40B4-BE49-F238E27FC236}">
                <a16:creationId xmlns:a16="http://schemas.microsoft.com/office/drawing/2014/main" id="{AC6CF665-FECA-41B5-B537-402572945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17" y="1727548"/>
            <a:ext cx="791123" cy="70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Factory 2 by tsaoja">
            <a:extLst>
              <a:ext uri="{FF2B5EF4-FFF2-40B4-BE49-F238E27FC236}">
                <a16:creationId xmlns:a16="http://schemas.microsoft.com/office/drawing/2014/main" id="{4EE68810-1E08-4C7A-B021-1A35E634A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17" y="2700848"/>
            <a:ext cx="791123" cy="70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actory 2 by tsaoja">
            <a:extLst>
              <a:ext uri="{FF2B5EF4-FFF2-40B4-BE49-F238E27FC236}">
                <a16:creationId xmlns:a16="http://schemas.microsoft.com/office/drawing/2014/main" id="{65D51A5F-3B77-4006-B2A3-A7D3E835F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16" y="3674148"/>
            <a:ext cx="791123" cy="70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Factory 2 by tsaoja">
            <a:extLst>
              <a:ext uri="{FF2B5EF4-FFF2-40B4-BE49-F238E27FC236}">
                <a16:creationId xmlns:a16="http://schemas.microsoft.com/office/drawing/2014/main" id="{2622BA1B-D5A0-4161-A26E-B4FED5491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16" y="4647448"/>
            <a:ext cx="791123" cy="70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Factory 2 by tsaoja">
            <a:extLst>
              <a:ext uri="{FF2B5EF4-FFF2-40B4-BE49-F238E27FC236}">
                <a16:creationId xmlns:a16="http://schemas.microsoft.com/office/drawing/2014/main" id="{68573AAE-2A7A-4662-BFC5-C1562BABB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16" y="5620748"/>
            <a:ext cx="791123" cy="70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Business Person by msewtz">
            <a:extLst>
              <a:ext uri="{FF2B5EF4-FFF2-40B4-BE49-F238E27FC236}">
                <a16:creationId xmlns:a16="http://schemas.microsoft.com/office/drawing/2014/main" id="{6A3FFB41-4C07-43F5-A4F5-A9FD875DC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720" y="2063700"/>
            <a:ext cx="862882" cy="112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Business Person by msewtz">
            <a:extLst>
              <a:ext uri="{FF2B5EF4-FFF2-40B4-BE49-F238E27FC236}">
                <a16:creationId xmlns:a16="http://schemas.microsoft.com/office/drawing/2014/main" id="{734A5FDF-6F94-41A4-9C40-7F3EE7F0A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677" y="3490545"/>
            <a:ext cx="862882" cy="112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Business Person by msewtz">
            <a:extLst>
              <a:ext uri="{FF2B5EF4-FFF2-40B4-BE49-F238E27FC236}">
                <a16:creationId xmlns:a16="http://schemas.microsoft.com/office/drawing/2014/main" id="{7E73C588-1A7E-408B-8545-E0A53A3CC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720" y="4915464"/>
            <a:ext cx="862882" cy="112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Traffic semaphore green light by laobc">
            <a:extLst>
              <a:ext uri="{FF2B5EF4-FFF2-40B4-BE49-F238E27FC236}">
                <a16:creationId xmlns:a16="http://schemas.microsoft.com/office/drawing/2014/main" id="{BB9E464B-C80A-4437-8241-2D9DCCC29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893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Pink cake by Anonymous">
            <a:extLst>
              <a:ext uri="{FF2B5EF4-FFF2-40B4-BE49-F238E27FC236}">
                <a16:creationId xmlns:a16="http://schemas.microsoft.com/office/drawing/2014/main" id="{59DD1468-8B75-44E3-A0EB-D879BC14B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2584959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62A4D18-6235-403C-9C86-226A0195AA18}"/>
              </a:ext>
            </a:extLst>
          </p:cNvPr>
          <p:cNvCxnSpPr>
            <a:cxnSpLocks/>
            <a:stCxn id="31" idx="3"/>
            <a:endCxn id="28" idx="1"/>
          </p:cNvCxnSpPr>
          <p:nvPr/>
        </p:nvCxnSpPr>
        <p:spPr bwMode="auto">
          <a:xfrm>
            <a:off x="6366333" y="2866306"/>
            <a:ext cx="2766344" cy="1186988"/>
          </a:xfrm>
          <a:prstGeom prst="straightConnector1">
            <a:avLst/>
          </a:prstGeom>
          <a:solidFill>
            <a:schemeClr val="accent1"/>
          </a:solidFill>
          <a:ln w="539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6ECE387-2075-400F-9C39-02ACF8687AF5}"/>
              </a:ext>
            </a:extLst>
          </p:cNvPr>
          <p:cNvCxnSpPr>
            <a:cxnSpLocks/>
            <a:stCxn id="31" idx="3"/>
            <a:endCxn id="29" idx="1"/>
          </p:cNvCxnSpPr>
          <p:nvPr/>
        </p:nvCxnSpPr>
        <p:spPr bwMode="auto">
          <a:xfrm>
            <a:off x="6366334" y="2866307"/>
            <a:ext cx="2762387" cy="2611907"/>
          </a:xfrm>
          <a:prstGeom prst="straightConnector1">
            <a:avLst/>
          </a:prstGeom>
          <a:solidFill>
            <a:schemeClr val="accent1"/>
          </a:solidFill>
          <a:ln w="539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DBF55F-9110-4E77-9063-0A2CBEC17E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1394362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producători-consumatori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7888" y="3298354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87888" y="4155765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87888" y="5013176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29080" y="1372339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ători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766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Consumatori</a:t>
            </a:r>
            <a:endParaRPr lang="en-US" b="1" dirty="0"/>
          </a:p>
        </p:txBody>
      </p:sp>
      <p:pic>
        <p:nvPicPr>
          <p:cNvPr id="24" name="Picture 2" descr="Traffic semaphore green light by laobc">
            <a:extLst>
              <a:ext uri="{FF2B5EF4-FFF2-40B4-BE49-F238E27FC236}">
                <a16:creationId xmlns:a16="http://schemas.microsoft.com/office/drawing/2014/main" id="{BF6C5699-D419-4BB4-9A5C-72C3FEC03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Factory 2 by tsaoja">
            <a:extLst>
              <a:ext uri="{FF2B5EF4-FFF2-40B4-BE49-F238E27FC236}">
                <a16:creationId xmlns:a16="http://schemas.microsoft.com/office/drawing/2014/main" id="{AC6CF665-FECA-41B5-B537-402572945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17" y="1727548"/>
            <a:ext cx="791123" cy="70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Factory 2 by tsaoja">
            <a:extLst>
              <a:ext uri="{FF2B5EF4-FFF2-40B4-BE49-F238E27FC236}">
                <a16:creationId xmlns:a16="http://schemas.microsoft.com/office/drawing/2014/main" id="{4EE68810-1E08-4C7A-B021-1A35E634A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17" y="2700848"/>
            <a:ext cx="791123" cy="70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actory 2 by tsaoja">
            <a:extLst>
              <a:ext uri="{FF2B5EF4-FFF2-40B4-BE49-F238E27FC236}">
                <a16:creationId xmlns:a16="http://schemas.microsoft.com/office/drawing/2014/main" id="{65D51A5F-3B77-4006-B2A3-A7D3E835F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16" y="3674148"/>
            <a:ext cx="791123" cy="70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Factory 2 by tsaoja">
            <a:extLst>
              <a:ext uri="{FF2B5EF4-FFF2-40B4-BE49-F238E27FC236}">
                <a16:creationId xmlns:a16="http://schemas.microsoft.com/office/drawing/2014/main" id="{2622BA1B-D5A0-4161-A26E-B4FED5491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16" y="4647448"/>
            <a:ext cx="791123" cy="70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Factory 2 by tsaoja">
            <a:extLst>
              <a:ext uri="{FF2B5EF4-FFF2-40B4-BE49-F238E27FC236}">
                <a16:creationId xmlns:a16="http://schemas.microsoft.com/office/drawing/2014/main" id="{68573AAE-2A7A-4662-BFC5-C1562BABB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16" y="5620748"/>
            <a:ext cx="791123" cy="70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Business Person by msewtz">
            <a:extLst>
              <a:ext uri="{FF2B5EF4-FFF2-40B4-BE49-F238E27FC236}">
                <a16:creationId xmlns:a16="http://schemas.microsoft.com/office/drawing/2014/main" id="{6A3FFB41-4C07-43F5-A4F5-A9FD875DC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720" y="2063700"/>
            <a:ext cx="862882" cy="112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Business Person by msewtz">
            <a:extLst>
              <a:ext uri="{FF2B5EF4-FFF2-40B4-BE49-F238E27FC236}">
                <a16:creationId xmlns:a16="http://schemas.microsoft.com/office/drawing/2014/main" id="{734A5FDF-6F94-41A4-9C40-7F3EE7F0A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677" y="3490545"/>
            <a:ext cx="862882" cy="112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Business Person by msewtz">
            <a:extLst>
              <a:ext uri="{FF2B5EF4-FFF2-40B4-BE49-F238E27FC236}">
                <a16:creationId xmlns:a16="http://schemas.microsoft.com/office/drawing/2014/main" id="{7E73C588-1A7E-408B-8545-E0A53A3CC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720" y="4915464"/>
            <a:ext cx="862882" cy="112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Traffic semaphore green light by laobc">
            <a:extLst>
              <a:ext uri="{FF2B5EF4-FFF2-40B4-BE49-F238E27FC236}">
                <a16:creationId xmlns:a16="http://schemas.microsoft.com/office/drawing/2014/main" id="{BB9E464B-C80A-4437-8241-2D9DCCC29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893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Pink cake by Anonymous">
            <a:extLst>
              <a:ext uri="{FF2B5EF4-FFF2-40B4-BE49-F238E27FC236}">
                <a16:creationId xmlns:a16="http://schemas.microsoft.com/office/drawing/2014/main" id="{57F5056F-541D-4BC0-AD4A-7CBFCCFF6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853" y="4155765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Pink cake by Anonymous">
            <a:extLst>
              <a:ext uri="{FF2B5EF4-FFF2-40B4-BE49-F238E27FC236}">
                <a16:creationId xmlns:a16="http://schemas.microsoft.com/office/drawing/2014/main" id="{B50DBBE7-E624-4A0E-A630-DD5E13955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853" y="5556653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60CACBD-491E-4BC1-91E3-84AB66F61947}"/>
              </a:ext>
            </a:extLst>
          </p:cNvPr>
          <p:cNvSpPr txBox="1"/>
          <p:nvPr/>
        </p:nvSpPr>
        <p:spPr>
          <a:xfrm>
            <a:off x="7018064" y="2487604"/>
            <a:ext cx="27444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800" b="1" dirty="0">
                <a:solidFill>
                  <a:srgbClr val="FF0000"/>
                </a:solidFill>
              </a:rPr>
              <a:t>GREȘIT APARE UN NOU TORT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C0EBDD-F630-4F20-91FC-90E438C030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8969269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producători-consumatori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7888" y="3298354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87888" y="4155765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87888" y="5013176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052" y="1660711"/>
            <a:ext cx="462698" cy="60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229080" y="1372339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ători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766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Consumatori</a:t>
            </a:r>
            <a:endParaRPr lang="en-US" b="1" dirty="0"/>
          </a:p>
        </p:txBody>
      </p:sp>
      <p:pic>
        <p:nvPicPr>
          <p:cNvPr id="17" name="Picture 2" descr="Factory 2 by tsaoj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430" y="1731612"/>
            <a:ext cx="675605" cy="60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Traffic semaphore green light by laobc">
            <a:extLst>
              <a:ext uri="{FF2B5EF4-FFF2-40B4-BE49-F238E27FC236}">
                <a16:creationId xmlns:a16="http://schemas.microsoft.com/office/drawing/2014/main" id="{BF6C5699-D419-4BB4-9A5C-72C3FEC03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solidFill>
            <a:srgbClr val="00B050"/>
          </a:solidFill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3D79B6CD-925A-4906-9C16-820FA9C5F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3893" y="2389634"/>
            <a:ext cx="540604" cy="908578"/>
          </a:xfrm>
          <a:prstGeom prst="rect">
            <a:avLst/>
          </a:prstGeom>
          <a:solidFill>
            <a:srgbClr val="7030A0"/>
          </a:solidFill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0472A92-0F33-4A36-93F3-ADFB9EC6E7B2}"/>
              </a:ext>
            </a:extLst>
          </p:cNvPr>
          <p:cNvSpPr txBox="1"/>
          <p:nvPr/>
        </p:nvSpPr>
        <p:spPr>
          <a:xfrm>
            <a:off x="1776442" y="2859829"/>
            <a:ext cx="236154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Empty</a:t>
            </a:r>
            <a:r>
              <a:rPr lang="en-US" sz="2800" dirty="0" err="1"/>
              <a:t>.lock</a:t>
            </a:r>
            <a:r>
              <a:rPr lang="en-US" sz="2800" dirty="0"/>
              <a:t>();</a:t>
            </a:r>
          </a:p>
          <a:p>
            <a:endParaRPr lang="ro-RO" sz="2800" dirty="0"/>
          </a:p>
          <a:p>
            <a:r>
              <a:rPr lang="ro-RO" sz="2800" dirty="0" err="1"/>
              <a:t>B.put</a:t>
            </a:r>
            <a:r>
              <a:rPr lang="ro-RO" sz="2800" dirty="0"/>
              <a:t>(EL)</a:t>
            </a:r>
            <a:r>
              <a:rPr lang="en-US" sz="2800" dirty="0"/>
              <a:t>;</a:t>
            </a:r>
          </a:p>
          <a:p>
            <a:endParaRPr lang="en-US" sz="2800" dirty="0"/>
          </a:p>
          <a:p>
            <a:r>
              <a:rPr lang="en-US" sz="2800" b="1" dirty="0" err="1">
                <a:solidFill>
                  <a:srgbClr val="7030A0"/>
                </a:solidFill>
              </a:rPr>
              <a:t>Full</a:t>
            </a:r>
            <a:r>
              <a:rPr lang="en-US" sz="2800" dirty="0" err="1"/>
              <a:t>.unlock</a:t>
            </a:r>
            <a:r>
              <a:rPr lang="en-US" sz="2800" dirty="0"/>
              <a:t>();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546158-C9C2-4333-A74A-5ECC5408A765}"/>
              </a:ext>
            </a:extLst>
          </p:cNvPr>
          <p:cNvSpPr txBox="1"/>
          <p:nvPr/>
        </p:nvSpPr>
        <p:spPr>
          <a:xfrm>
            <a:off x="7760088" y="2723281"/>
            <a:ext cx="276229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7030A0"/>
                </a:solidFill>
              </a:rPr>
              <a:t>Full</a:t>
            </a:r>
            <a:r>
              <a:rPr lang="en-US" sz="2800" dirty="0" err="1"/>
              <a:t>.lock</a:t>
            </a:r>
            <a:r>
              <a:rPr lang="en-US" sz="2800" dirty="0"/>
              <a:t>();</a:t>
            </a:r>
          </a:p>
          <a:p>
            <a:endParaRPr lang="ro-RO" sz="2800" dirty="0"/>
          </a:p>
          <a:p>
            <a:r>
              <a:rPr lang="en-US" sz="2800" dirty="0"/>
              <a:t>EL = </a:t>
            </a:r>
            <a:r>
              <a:rPr lang="ro-RO" sz="2800" dirty="0"/>
              <a:t>B.</a:t>
            </a:r>
            <a:r>
              <a:rPr lang="en-US" sz="2800" dirty="0"/>
              <a:t>get</a:t>
            </a:r>
            <a:r>
              <a:rPr lang="ro-RO" sz="2800" dirty="0"/>
              <a:t>()</a:t>
            </a:r>
            <a:r>
              <a:rPr lang="en-US" sz="2800" dirty="0"/>
              <a:t>;</a:t>
            </a:r>
          </a:p>
          <a:p>
            <a:endParaRPr lang="en-US" sz="2800" dirty="0"/>
          </a:p>
          <a:p>
            <a:r>
              <a:rPr lang="en-US" sz="2800" b="1" dirty="0" err="1">
                <a:solidFill>
                  <a:srgbClr val="00B050"/>
                </a:solidFill>
              </a:rPr>
              <a:t>Empty</a:t>
            </a:r>
            <a:r>
              <a:rPr lang="en-US" sz="2800" dirty="0" err="1"/>
              <a:t>.unlock</a:t>
            </a:r>
            <a:r>
              <a:rPr lang="en-US" sz="2800" dirty="0"/>
              <a:t>();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743FCB-FACC-4AED-B8BD-F2C6DDE8F4B7}"/>
              </a:ext>
            </a:extLst>
          </p:cNvPr>
          <p:cNvSpPr txBox="1"/>
          <p:nvPr/>
        </p:nvSpPr>
        <p:spPr>
          <a:xfrm>
            <a:off x="4465462" y="1572395"/>
            <a:ext cx="1281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Full</a:t>
            </a:r>
            <a:r>
              <a:rPr lang="en-US" dirty="0"/>
              <a:t> = 0</a:t>
            </a:r>
          </a:p>
          <a:p>
            <a:r>
              <a:rPr lang="en-US" b="1" dirty="0">
                <a:solidFill>
                  <a:srgbClr val="00B050"/>
                </a:solidFill>
              </a:rPr>
              <a:t>Empty</a:t>
            </a:r>
            <a:r>
              <a:rPr lang="en-US" dirty="0"/>
              <a:t> = 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E89A86-C3FF-4AA5-B6CE-9B44D22FD95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7436806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producători-consumatori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87888" y="3298354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87888" y="4155765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87888" y="5013176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052" y="1660711"/>
            <a:ext cx="462698" cy="60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229080" y="1372339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ători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766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Consumatori</a:t>
            </a:r>
            <a:endParaRPr lang="en-US" b="1" dirty="0"/>
          </a:p>
        </p:txBody>
      </p:sp>
      <p:pic>
        <p:nvPicPr>
          <p:cNvPr id="17" name="Picture 2" descr="Factory 2 by tsaoj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430" y="1731612"/>
            <a:ext cx="675605" cy="60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Traffic semaphore green light by laobc">
            <a:extLst>
              <a:ext uri="{FF2B5EF4-FFF2-40B4-BE49-F238E27FC236}">
                <a16:creationId xmlns:a16="http://schemas.microsoft.com/office/drawing/2014/main" id="{BF6C5699-D419-4BB4-9A5C-72C3FEC03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solidFill>
            <a:srgbClr val="00B050"/>
          </a:solidFill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3D79B6CD-925A-4906-9C16-820FA9C5F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3893" y="2389634"/>
            <a:ext cx="540604" cy="908578"/>
          </a:xfrm>
          <a:prstGeom prst="rect">
            <a:avLst/>
          </a:prstGeom>
          <a:solidFill>
            <a:srgbClr val="7030A0"/>
          </a:solidFill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0472A92-0F33-4A36-93F3-ADFB9EC6E7B2}"/>
              </a:ext>
            </a:extLst>
          </p:cNvPr>
          <p:cNvSpPr txBox="1"/>
          <p:nvPr/>
        </p:nvSpPr>
        <p:spPr>
          <a:xfrm>
            <a:off x="1776443" y="2859829"/>
            <a:ext cx="270458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Empty</a:t>
            </a:r>
            <a:r>
              <a:rPr lang="en-US" sz="2800" dirty="0" err="1"/>
              <a:t>.lock</a:t>
            </a:r>
            <a:r>
              <a:rPr lang="en-US" sz="2800" dirty="0"/>
              <a:t>();</a:t>
            </a:r>
          </a:p>
          <a:p>
            <a:r>
              <a:rPr lang="ro-RO" sz="2800" b="1" dirty="0" err="1"/>
              <a:t>Mutex</a:t>
            </a:r>
            <a:r>
              <a:rPr lang="ro-RO" sz="2800" dirty="0" err="1"/>
              <a:t>.lock</a:t>
            </a:r>
            <a:r>
              <a:rPr lang="ro-RO" sz="2800" dirty="0"/>
              <a:t>()</a:t>
            </a:r>
            <a:r>
              <a:rPr lang="en-US" sz="2800" dirty="0"/>
              <a:t>;</a:t>
            </a:r>
            <a:endParaRPr lang="ro-RO" sz="2800" dirty="0"/>
          </a:p>
          <a:p>
            <a:r>
              <a:rPr lang="ro-RO" sz="2800" dirty="0" err="1"/>
              <a:t>B.put</a:t>
            </a:r>
            <a:r>
              <a:rPr lang="ro-RO" sz="2800" dirty="0"/>
              <a:t>(EL)</a:t>
            </a:r>
            <a:r>
              <a:rPr lang="en-US" sz="2800" dirty="0"/>
              <a:t>;</a:t>
            </a:r>
          </a:p>
          <a:p>
            <a:r>
              <a:rPr lang="en-US" sz="2800" b="1" dirty="0" err="1"/>
              <a:t>Mutex</a:t>
            </a:r>
            <a:r>
              <a:rPr lang="en-US" sz="2800" dirty="0" err="1"/>
              <a:t>.unlock</a:t>
            </a:r>
            <a:r>
              <a:rPr lang="en-US" sz="2800" dirty="0"/>
              <a:t>();</a:t>
            </a:r>
          </a:p>
          <a:p>
            <a:r>
              <a:rPr lang="en-US" sz="2800" b="1" dirty="0" err="1">
                <a:solidFill>
                  <a:srgbClr val="7030A0"/>
                </a:solidFill>
              </a:rPr>
              <a:t>Full</a:t>
            </a:r>
            <a:r>
              <a:rPr lang="en-US" sz="2800" dirty="0" err="1"/>
              <a:t>.unlock</a:t>
            </a:r>
            <a:r>
              <a:rPr lang="en-US" sz="2800" dirty="0"/>
              <a:t>();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546158-C9C2-4333-A74A-5ECC5408A765}"/>
              </a:ext>
            </a:extLst>
          </p:cNvPr>
          <p:cNvSpPr txBox="1"/>
          <p:nvPr/>
        </p:nvSpPr>
        <p:spPr>
          <a:xfrm>
            <a:off x="7760088" y="2723281"/>
            <a:ext cx="276229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7030A0"/>
                </a:solidFill>
              </a:rPr>
              <a:t>Full</a:t>
            </a:r>
            <a:r>
              <a:rPr lang="en-US" sz="2800" dirty="0" err="1"/>
              <a:t>.lock</a:t>
            </a:r>
            <a:r>
              <a:rPr lang="en-US" sz="2800" dirty="0"/>
              <a:t>();</a:t>
            </a:r>
          </a:p>
          <a:p>
            <a:r>
              <a:rPr lang="ro-RO" sz="2800" b="1" dirty="0" err="1"/>
              <a:t>Mutex</a:t>
            </a:r>
            <a:r>
              <a:rPr lang="ro-RO" sz="2800" dirty="0" err="1"/>
              <a:t>.lock</a:t>
            </a:r>
            <a:r>
              <a:rPr lang="ro-RO" sz="2800" dirty="0"/>
              <a:t>()</a:t>
            </a:r>
            <a:r>
              <a:rPr lang="en-US" sz="2800" dirty="0"/>
              <a:t>;</a:t>
            </a:r>
            <a:endParaRPr lang="ro-RO" sz="2800" dirty="0"/>
          </a:p>
          <a:p>
            <a:r>
              <a:rPr lang="en-US" sz="2800" dirty="0"/>
              <a:t>EL = </a:t>
            </a:r>
            <a:r>
              <a:rPr lang="ro-RO" sz="2800" dirty="0"/>
              <a:t>B.</a:t>
            </a:r>
            <a:r>
              <a:rPr lang="en-US" sz="2800" dirty="0"/>
              <a:t>get</a:t>
            </a:r>
            <a:r>
              <a:rPr lang="ro-RO" sz="2800" dirty="0"/>
              <a:t>()</a:t>
            </a:r>
            <a:r>
              <a:rPr lang="en-US" sz="2800" dirty="0"/>
              <a:t>;</a:t>
            </a:r>
          </a:p>
          <a:p>
            <a:r>
              <a:rPr lang="en-US" sz="2800" b="1" dirty="0" err="1"/>
              <a:t>Mutex</a:t>
            </a:r>
            <a:r>
              <a:rPr lang="en-US" sz="2800" dirty="0" err="1"/>
              <a:t>.unlock</a:t>
            </a:r>
            <a:r>
              <a:rPr lang="en-US" sz="2800" dirty="0"/>
              <a:t>();</a:t>
            </a:r>
          </a:p>
          <a:p>
            <a:r>
              <a:rPr lang="en-US" sz="2800" b="1" dirty="0" err="1">
                <a:solidFill>
                  <a:srgbClr val="00B050"/>
                </a:solidFill>
              </a:rPr>
              <a:t>Empty</a:t>
            </a:r>
            <a:r>
              <a:rPr lang="en-US" sz="2800" dirty="0" err="1"/>
              <a:t>.unlock</a:t>
            </a:r>
            <a:r>
              <a:rPr lang="en-US" sz="2800" dirty="0"/>
              <a:t>();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743FCB-FACC-4AED-B8BD-F2C6DDE8F4B7}"/>
              </a:ext>
            </a:extLst>
          </p:cNvPr>
          <p:cNvSpPr txBox="1"/>
          <p:nvPr/>
        </p:nvSpPr>
        <p:spPr>
          <a:xfrm>
            <a:off x="4465462" y="1572395"/>
            <a:ext cx="1281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Full</a:t>
            </a:r>
            <a:r>
              <a:rPr lang="en-US" dirty="0"/>
              <a:t> = 0</a:t>
            </a:r>
          </a:p>
          <a:p>
            <a:r>
              <a:rPr lang="en-US" b="1" dirty="0">
                <a:solidFill>
                  <a:srgbClr val="00B050"/>
                </a:solidFill>
              </a:rPr>
              <a:t>Empty</a:t>
            </a:r>
            <a:r>
              <a:rPr lang="en-US" dirty="0"/>
              <a:t> = 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E89A86-C3FF-4AA5-B6CE-9B44D22FD95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2922836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DD928-F003-4307-B022-BECB170DD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Când folosim buffer?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2F842A-3D0A-40DF-90FA-3277608F92EE}"/>
              </a:ext>
            </a:extLst>
          </p:cNvPr>
          <p:cNvSpPr txBox="1"/>
          <p:nvPr/>
        </p:nvSpPr>
        <p:spPr>
          <a:xfrm>
            <a:off x="1524000" y="3581203"/>
            <a:ext cx="34198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ro-RO" sz="2000" dirty="0"/>
              <a:t>Un pachet se mută de la nivelul IP la TCP.</a:t>
            </a:r>
            <a:endParaRPr lang="en-US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ro-RO" sz="2000" dirty="0"/>
              <a:t>Se strâng evenimente de la tastatură/mouse.</a:t>
            </a:r>
            <a:endParaRPr lang="en-US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ro-RO" sz="2000" dirty="0"/>
              <a:t>Randarea termină de construit un </a:t>
            </a:r>
            <a:r>
              <a:rPr lang="ro-RO" sz="2000" dirty="0" err="1"/>
              <a:t>frame</a:t>
            </a:r>
            <a:r>
              <a:rPr lang="ro-RO" sz="2000" dirty="0"/>
              <a:t>.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ro-RO" sz="2000" dirty="0"/>
              <a:t>Se termină un pas i al unui </a:t>
            </a:r>
            <a:r>
              <a:rPr lang="ro-RO" sz="2000" dirty="0" err="1"/>
              <a:t>pipeline</a:t>
            </a:r>
            <a:r>
              <a:rPr lang="ro-RO" sz="2000" dirty="0"/>
              <a:t>.</a:t>
            </a:r>
          </a:p>
          <a:p>
            <a:pPr algn="ctr"/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951177-97E8-4E83-8442-498EE19A91BF}"/>
              </a:ext>
            </a:extLst>
          </p:cNvPr>
          <p:cNvSpPr txBox="1"/>
          <p:nvPr/>
        </p:nvSpPr>
        <p:spPr>
          <a:xfrm>
            <a:off x="6929618" y="3581203"/>
            <a:ext cx="35097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ro-RO" sz="2000" dirty="0"/>
              <a:t>Un pachet vine de la IP la TCP.</a:t>
            </a:r>
            <a:endParaRPr lang="en-US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ro-RO" sz="2000" dirty="0"/>
              <a:t>Se procesează evenimente de la tastatură/mouse.</a:t>
            </a:r>
            <a:endParaRPr lang="en-US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ro-RO" sz="2000" dirty="0"/>
              <a:t>Se afișează un </a:t>
            </a:r>
            <a:r>
              <a:rPr lang="ro-RO" sz="2000" dirty="0" err="1"/>
              <a:t>frame</a:t>
            </a:r>
            <a:r>
              <a:rPr lang="ro-RO" sz="2000" dirty="0"/>
              <a:t> pe ecran.</a:t>
            </a:r>
            <a:endParaRPr lang="en-US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ro-RO" sz="2000" dirty="0"/>
              <a:t>Se preiau datele pentru pasul</a:t>
            </a:r>
            <a:r>
              <a:rPr lang="en-US" sz="2000" dirty="0"/>
              <a:t> i+1</a:t>
            </a:r>
            <a:r>
              <a:rPr lang="ro-RO" sz="2000" dirty="0"/>
              <a:t> al unui </a:t>
            </a:r>
            <a:r>
              <a:rPr lang="ro-RO" sz="2000" dirty="0" err="1"/>
              <a:t>pipeline</a:t>
            </a:r>
            <a:r>
              <a:rPr lang="ro-RO" sz="2000" dirty="0"/>
              <a:t>.</a:t>
            </a:r>
            <a:endParaRPr lang="en-US" sz="2000" dirty="0"/>
          </a:p>
        </p:txBody>
      </p:sp>
      <p:pic>
        <p:nvPicPr>
          <p:cNvPr id="7" name="Picture 6" descr="Business Person by msewtz">
            <a:extLst>
              <a:ext uri="{FF2B5EF4-FFF2-40B4-BE49-F238E27FC236}">
                <a16:creationId xmlns:a16="http://schemas.microsoft.com/office/drawing/2014/main" id="{24361EB5-30D9-4AF0-A7BE-882AABCBF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605" y="1544734"/>
            <a:ext cx="1205831" cy="157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actory 2 by tsaoja">
            <a:extLst>
              <a:ext uri="{FF2B5EF4-FFF2-40B4-BE49-F238E27FC236}">
                <a16:creationId xmlns:a16="http://schemas.microsoft.com/office/drawing/2014/main" id="{09449722-DC4E-43CE-ADC7-6E1681FFE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644" y="1544734"/>
            <a:ext cx="1464438" cy="130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9FA8A2-715E-461C-943F-F436B100DB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5884048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D33E6-3CFF-49F8-A2B2-9D8E77CE3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F4281-C0C2-408A-8EE8-37F6DC43A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7B959-9DBE-4B73-8D37-99885F3EECE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6994157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filozofilor</a:t>
            </a:r>
            <a:r>
              <a:rPr lang="en-US" dirty="0"/>
              <a:t> multi-deadlock</a:t>
            </a:r>
          </a:p>
        </p:txBody>
      </p:sp>
      <p:pic>
        <p:nvPicPr>
          <p:cNvPr id="18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770" y="4695314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4511825" y="1924377"/>
            <a:ext cx="3168353" cy="316835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13557" flipH="1">
            <a:off x="5519937" y="4149081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73520" flipH="1">
            <a:off x="6535395" y="4155497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347119" flipH="1">
            <a:off x="7150759" y="3452579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6035516" y="1924377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27753" flipH="1">
            <a:off x="6970304" y="2412409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36979" flipH="1">
            <a:off x="4952407" y="3546199"/>
            <a:ext cx="120967" cy="801499"/>
          </a:xfrm>
          <a:prstGeom prst="rect">
            <a:avLst/>
          </a:prstGeom>
          <a:noFill/>
        </p:spPr>
      </p:pic>
      <p:pic>
        <p:nvPicPr>
          <p:cNvPr id="24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68182" flipH="1">
            <a:off x="5070848" y="2476016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659" y="5296311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297" y="4591743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233" y="2859509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930" y="1394323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994" y="1394322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362" y="3093500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04" y="4605787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274" y="4111296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673" y="3134805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538" y="2281377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547" y="2311215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290" y="3230914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591" y="4085785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01130" y="1309464"/>
            <a:ext cx="22380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b="1" dirty="0"/>
              <a:t>Furculițele reprezintă</a:t>
            </a:r>
          </a:p>
          <a:p>
            <a:r>
              <a:rPr lang="ro-RO" sz="2800" b="1" dirty="0" err="1">
                <a:solidFill>
                  <a:srgbClr val="0070C0"/>
                </a:solidFill>
              </a:rPr>
              <a:t>mutex</a:t>
            </a:r>
            <a:r>
              <a:rPr lang="ro-RO" sz="2800" b="1" dirty="0">
                <a:solidFill>
                  <a:srgbClr val="0070C0"/>
                </a:solidFill>
              </a:rPr>
              <a:t>-uri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893082" y="1309464"/>
            <a:ext cx="26674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o-RO" sz="2800" b="1" dirty="0"/>
              <a:t>Filozofii reprezintă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rgbClr val="00B050"/>
                </a:solidFill>
              </a:rPr>
              <a:t>thread</a:t>
            </a:r>
            <a:r>
              <a:rPr lang="ro-RO" sz="2800" b="1" dirty="0">
                <a:solidFill>
                  <a:srgbClr val="00B050"/>
                </a:solidFill>
              </a:rPr>
              <a:t>-uri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636676-F61C-45D2-8BB1-4E4E16A132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433671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Un filozof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4511825" y="1924377"/>
            <a:ext cx="3168353" cy="316835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" descr="Fork by snyderg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6035516" y="1924377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Fork by snyderg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27753" flipH="1">
            <a:off x="6970304" y="2412409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Business Person by msewtz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930" y="1394323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538" y="2281377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24000" y="5092730"/>
            <a:ext cx="914545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Un filozof vrea să mănânce</a:t>
            </a:r>
            <a:r>
              <a:rPr lang="en-US" sz="2800" dirty="0"/>
              <a:t>.</a:t>
            </a:r>
          </a:p>
          <a:p>
            <a:r>
              <a:rPr lang="ro-RO" sz="2800" dirty="0"/>
              <a:t>Mâncatul necesită două furculițe</a:t>
            </a:r>
            <a:r>
              <a:rPr lang="en-US" sz="2800" dirty="0"/>
              <a:t> (</a:t>
            </a:r>
            <a:r>
              <a:rPr lang="ro-RO" sz="2800" b="1" dirty="0" err="1">
                <a:solidFill>
                  <a:srgbClr val="0070C0"/>
                </a:solidFill>
              </a:rPr>
              <a:t>mutex</a:t>
            </a:r>
            <a:r>
              <a:rPr lang="ro-RO" sz="2800" b="1" dirty="0">
                <a:solidFill>
                  <a:srgbClr val="0070C0"/>
                </a:solidFill>
              </a:rPr>
              <a:t>-uri</a:t>
            </a:r>
            <a:r>
              <a:rPr lang="en-US" sz="2800" dirty="0"/>
              <a:t>).</a:t>
            </a:r>
          </a:p>
          <a:p>
            <a:r>
              <a:rPr lang="ro-RO" sz="2800" dirty="0"/>
              <a:t>Mâncatul poate fi orice operație gen afișarea unui mesaj</a:t>
            </a:r>
            <a:r>
              <a:rPr lang="en-US" sz="28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B07180-1C23-456F-89F8-736499EFEF33}"/>
              </a:ext>
            </a:extLst>
          </p:cNvPr>
          <p:cNvSpPr txBox="1"/>
          <p:nvPr/>
        </p:nvSpPr>
        <p:spPr>
          <a:xfrm>
            <a:off x="1801130" y="1309464"/>
            <a:ext cx="22380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b="1" dirty="0"/>
              <a:t>Furculițele reprezintă</a:t>
            </a:r>
          </a:p>
          <a:p>
            <a:r>
              <a:rPr lang="ro-RO" sz="2800" b="1" dirty="0" err="1">
                <a:solidFill>
                  <a:srgbClr val="0070C0"/>
                </a:solidFill>
              </a:rPr>
              <a:t>mutex</a:t>
            </a:r>
            <a:r>
              <a:rPr lang="ro-RO" sz="2800" b="1" dirty="0">
                <a:solidFill>
                  <a:srgbClr val="0070C0"/>
                </a:solidFill>
              </a:rPr>
              <a:t>-uri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74706D-51DB-4106-AF94-A4B948BD5BE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929919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F820CB-8D99-4FB5-9508-23F2FF200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7ECA52-FCA4-4D89-8175-3EE8F10880C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466CD6-0916-4265-BE06-80CFA3888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0261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Un filozof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4511825" y="1924377"/>
            <a:ext cx="3168353" cy="316835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" descr="Fork by snyderg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6035516" y="1924377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Fork by snyderg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27753" flipH="1">
            <a:off x="6970304" y="2412409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Business Person by msewtz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930" y="1394323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538" y="2281377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H="1">
            <a:off x="6240017" y="1700808"/>
            <a:ext cx="443207" cy="1440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378349" y="1309464"/>
            <a:ext cx="3168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o-RO" sz="2400" b="1" dirty="0"/>
              <a:t>Ia furculița din dreapta</a:t>
            </a:r>
          </a:p>
          <a:p>
            <a:pPr algn="r"/>
            <a:r>
              <a:rPr lang="en-US" sz="2400" b="1" dirty="0"/>
              <a:t>(</a:t>
            </a:r>
            <a:r>
              <a:rPr lang="ro-RO" sz="2400" b="1" dirty="0"/>
              <a:t>face </a:t>
            </a:r>
            <a:r>
              <a:rPr lang="en-US" sz="2400" b="1" dirty="0">
                <a:solidFill>
                  <a:srgbClr val="0070C0"/>
                </a:solidFill>
              </a:rPr>
              <a:t>lock</a:t>
            </a:r>
            <a:r>
              <a:rPr lang="ro-RO" sz="2400" b="1" dirty="0">
                <a:solidFill>
                  <a:srgbClr val="0070C0"/>
                </a:solidFill>
              </a:rPr>
              <a:t> </a:t>
            </a:r>
            <a:r>
              <a:rPr lang="ro-RO" sz="2400" b="1" dirty="0"/>
              <a:t>pe</a:t>
            </a:r>
            <a:r>
              <a:rPr lang="ro-RO" sz="2400" b="1" dirty="0">
                <a:solidFill>
                  <a:srgbClr val="0070C0"/>
                </a:solidFill>
              </a:rPr>
              <a:t> </a:t>
            </a:r>
            <a:r>
              <a:rPr lang="ro-RO" sz="2400" b="1" dirty="0" err="1">
                <a:solidFill>
                  <a:srgbClr val="0070C0"/>
                </a:solidFill>
              </a:rPr>
              <a:t>mutex</a:t>
            </a:r>
            <a:r>
              <a:rPr lang="en-US" sz="2400" b="1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952851-7AC9-4177-B6A9-0D2FBED8CD63}"/>
              </a:ext>
            </a:extLst>
          </p:cNvPr>
          <p:cNvSpPr txBox="1"/>
          <p:nvPr/>
        </p:nvSpPr>
        <p:spPr>
          <a:xfrm>
            <a:off x="1801130" y="1309464"/>
            <a:ext cx="22380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b="1" dirty="0"/>
              <a:t>Furculițele reprezintă</a:t>
            </a:r>
          </a:p>
          <a:p>
            <a:r>
              <a:rPr lang="ro-RO" sz="2800" b="1" dirty="0" err="1">
                <a:solidFill>
                  <a:srgbClr val="0070C0"/>
                </a:solidFill>
              </a:rPr>
              <a:t>mutex</a:t>
            </a:r>
            <a:r>
              <a:rPr lang="ro-RO" sz="2800" b="1" dirty="0">
                <a:solidFill>
                  <a:srgbClr val="0070C0"/>
                </a:solidFill>
              </a:rPr>
              <a:t>-uri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D07E81-B3D1-4EA6-9313-6D408D0A11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2808301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Un filozof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4511825" y="1924377"/>
            <a:ext cx="3168353" cy="316835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" descr="Fork by snyderg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6035516" y="1924377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Fork by snyderg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27753" flipH="1">
            <a:off x="6970304" y="2412409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Business Person by msewtz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930" y="1394323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538" y="2281377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H="1">
            <a:off x="6240017" y="1700808"/>
            <a:ext cx="443207" cy="1440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476058" y="1309463"/>
            <a:ext cx="30706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o-RO" sz="2400" b="1" dirty="0"/>
              <a:t>Cât timp ține furculița din dreapta </a:t>
            </a:r>
            <a:r>
              <a:rPr lang="en-US" sz="2400" b="1" dirty="0"/>
              <a:t>(</a:t>
            </a:r>
            <a:r>
              <a:rPr lang="ro-RO" sz="2400" b="1" dirty="0" err="1">
                <a:solidFill>
                  <a:srgbClr val="0070C0"/>
                </a:solidFill>
              </a:rPr>
              <a:t>mutex-ul</a:t>
            </a:r>
            <a:r>
              <a:rPr lang="ro-RO" sz="2400" b="1" dirty="0">
                <a:solidFill>
                  <a:srgbClr val="0070C0"/>
                </a:solidFill>
              </a:rPr>
              <a:t> </a:t>
            </a:r>
            <a:r>
              <a:rPr lang="ro-RO" sz="2400" b="1" dirty="0"/>
              <a:t>este</a:t>
            </a:r>
            <a:r>
              <a:rPr lang="ro-RO" sz="2400" b="1" dirty="0">
                <a:solidFill>
                  <a:srgbClr val="0070C0"/>
                </a:solidFill>
              </a:rPr>
              <a:t> </a:t>
            </a:r>
            <a:r>
              <a:rPr lang="ro-RO" sz="2400" b="1" dirty="0" err="1">
                <a:solidFill>
                  <a:srgbClr val="0070C0"/>
                </a:solidFill>
              </a:rPr>
              <a:t>locked</a:t>
            </a:r>
            <a:r>
              <a:rPr lang="en-US" sz="2400" b="1" dirty="0"/>
              <a:t>)</a:t>
            </a:r>
          </a:p>
          <a:p>
            <a:pPr algn="r"/>
            <a:r>
              <a:rPr lang="ro-RO" sz="2400" b="1" dirty="0"/>
              <a:t>Ia furculița stângă</a:t>
            </a:r>
            <a:r>
              <a:rPr lang="en-US" sz="2400" b="1" dirty="0"/>
              <a:t>(</a:t>
            </a:r>
            <a:r>
              <a:rPr lang="ro-RO" sz="2400" b="1" dirty="0"/>
              <a:t>face</a:t>
            </a:r>
            <a:r>
              <a:rPr lang="ro-RO" sz="2400" b="1" dirty="0">
                <a:solidFill>
                  <a:srgbClr val="0070C0"/>
                </a:solidFill>
              </a:rPr>
              <a:t> </a:t>
            </a:r>
            <a:r>
              <a:rPr lang="ro-RO" sz="2400" b="1" dirty="0" err="1">
                <a:solidFill>
                  <a:srgbClr val="0070C0"/>
                </a:solidFill>
              </a:rPr>
              <a:t>lock</a:t>
            </a:r>
            <a:r>
              <a:rPr lang="ro-RO" sz="2400" b="1" dirty="0">
                <a:solidFill>
                  <a:srgbClr val="0070C0"/>
                </a:solidFill>
              </a:rPr>
              <a:t> </a:t>
            </a:r>
            <a:r>
              <a:rPr lang="ro-RO" sz="2400" b="1" dirty="0"/>
              <a:t>pe</a:t>
            </a:r>
            <a:r>
              <a:rPr lang="ro-RO" sz="2400" b="1" dirty="0">
                <a:solidFill>
                  <a:srgbClr val="0070C0"/>
                </a:solidFill>
              </a:rPr>
              <a:t> </a:t>
            </a:r>
            <a:r>
              <a:rPr lang="ro-RO" sz="2400" b="1" dirty="0" err="1">
                <a:solidFill>
                  <a:srgbClr val="0070C0"/>
                </a:solidFill>
              </a:rPr>
              <a:t>mutex</a:t>
            </a:r>
            <a:r>
              <a:rPr lang="en-US" sz="2400" b="1" dirty="0"/>
              <a:t>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280643" y="1924376"/>
            <a:ext cx="97708" cy="4965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3BCC8F9-C23D-4C5A-AEAC-81BAC0D65431}"/>
              </a:ext>
            </a:extLst>
          </p:cNvPr>
          <p:cNvSpPr txBox="1"/>
          <p:nvPr/>
        </p:nvSpPr>
        <p:spPr>
          <a:xfrm>
            <a:off x="1801130" y="1309464"/>
            <a:ext cx="22380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b="1" dirty="0"/>
              <a:t>Furculițele reprezintă</a:t>
            </a:r>
          </a:p>
          <a:p>
            <a:r>
              <a:rPr lang="ro-RO" sz="2800" b="1" dirty="0" err="1">
                <a:solidFill>
                  <a:srgbClr val="0070C0"/>
                </a:solidFill>
              </a:rPr>
              <a:t>mutex</a:t>
            </a:r>
            <a:r>
              <a:rPr lang="ro-RO" sz="2800" b="1" dirty="0">
                <a:solidFill>
                  <a:srgbClr val="0070C0"/>
                </a:solidFill>
              </a:rPr>
              <a:t>-uri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1E84E3-1625-48EE-A1FF-F16B770A216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5719882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Un filozof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4511825" y="1924377"/>
            <a:ext cx="3168353" cy="316835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" descr="Fork by snyderg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6035516" y="1924377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Fork by snyderg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27753" flipH="1">
            <a:off x="6970304" y="2412409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Business Person by msewtz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930" y="1394323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538" y="2281377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H="1">
            <a:off x="6240017" y="1700808"/>
            <a:ext cx="443207" cy="1440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797770" y="1309463"/>
            <a:ext cx="262413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o-RO" sz="2400" b="1" dirty="0"/>
              <a:t>Acum poate mânca</a:t>
            </a:r>
            <a:r>
              <a:rPr lang="en-US" sz="2400" b="1" dirty="0"/>
              <a:t>.</a:t>
            </a:r>
          </a:p>
          <a:p>
            <a:pPr algn="r"/>
            <a:r>
              <a:rPr lang="ro-RO" sz="2400" b="1" dirty="0"/>
              <a:t>Când termină va pune joc furculițele</a:t>
            </a:r>
            <a:r>
              <a:rPr lang="en-US" sz="2400" b="1" dirty="0"/>
              <a:t> (</a:t>
            </a:r>
            <a:r>
              <a:rPr lang="ro-RO" sz="2400" b="1" dirty="0"/>
              <a:t>face </a:t>
            </a:r>
            <a:r>
              <a:rPr lang="ro-RO" sz="2400" b="1" dirty="0">
                <a:solidFill>
                  <a:srgbClr val="0070C0"/>
                </a:solidFill>
              </a:rPr>
              <a:t>un</a:t>
            </a:r>
            <a:r>
              <a:rPr lang="en-US" sz="2400" b="1" dirty="0">
                <a:solidFill>
                  <a:srgbClr val="0070C0"/>
                </a:solidFill>
              </a:rPr>
              <a:t>lock</a:t>
            </a:r>
            <a:r>
              <a:rPr lang="ro-RO" sz="2400" b="1" dirty="0">
                <a:solidFill>
                  <a:srgbClr val="0070C0"/>
                </a:solidFill>
              </a:rPr>
              <a:t> </a:t>
            </a:r>
            <a:r>
              <a:rPr lang="ro-RO" sz="2400" b="1" dirty="0"/>
              <a:t>pe</a:t>
            </a:r>
            <a:r>
              <a:rPr lang="ro-RO" sz="2400" b="1" dirty="0">
                <a:solidFill>
                  <a:srgbClr val="0070C0"/>
                </a:solidFill>
              </a:rPr>
              <a:t> </a:t>
            </a:r>
            <a:r>
              <a:rPr lang="ro-RO" sz="2400" b="1" dirty="0" err="1">
                <a:solidFill>
                  <a:srgbClr val="0070C0"/>
                </a:solidFill>
              </a:rPr>
              <a:t>mutex</a:t>
            </a:r>
            <a:r>
              <a:rPr lang="en-US" sz="2400" b="1" dirty="0"/>
              <a:t>).</a:t>
            </a:r>
          </a:p>
          <a:p>
            <a:pPr algn="r"/>
            <a:r>
              <a:rPr lang="ro-RO" sz="2400" b="1" dirty="0"/>
              <a:t>Alt filozof poate lua acum oricare din furculițe</a:t>
            </a:r>
            <a:r>
              <a:rPr lang="en-US" sz="2400" b="1" dirty="0"/>
              <a:t>.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280643" y="1924376"/>
            <a:ext cx="97708" cy="4965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A7C480-F4A1-4908-9349-1E6873D4F6F9}"/>
              </a:ext>
            </a:extLst>
          </p:cNvPr>
          <p:cNvSpPr txBox="1"/>
          <p:nvPr/>
        </p:nvSpPr>
        <p:spPr>
          <a:xfrm>
            <a:off x="1801130" y="1309464"/>
            <a:ext cx="22380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b="1" dirty="0"/>
              <a:t>Furculițele reprezintă</a:t>
            </a:r>
          </a:p>
          <a:p>
            <a:r>
              <a:rPr lang="ro-RO" sz="2800" b="1" dirty="0" err="1">
                <a:solidFill>
                  <a:srgbClr val="0070C0"/>
                </a:solidFill>
              </a:rPr>
              <a:t>mutex</a:t>
            </a:r>
            <a:r>
              <a:rPr lang="ro-RO" sz="2800" b="1" dirty="0">
                <a:solidFill>
                  <a:srgbClr val="0070C0"/>
                </a:solidFill>
              </a:rPr>
              <a:t>-uri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399E00-57FD-4F25-9235-41244B417F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1522974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 filozofilor </a:t>
            </a:r>
            <a:r>
              <a:rPr lang="en-US" dirty="0">
                <a:solidFill>
                  <a:srgbClr val="FF0000"/>
                </a:solidFill>
              </a:rPr>
              <a:t>Dead-Lock</a:t>
            </a:r>
          </a:p>
        </p:txBody>
      </p:sp>
      <p:pic>
        <p:nvPicPr>
          <p:cNvPr id="18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770" y="4695314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4511825" y="1924377"/>
            <a:ext cx="3168353" cy="316835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13557" flipH="1">
            <a:off x="5519937" y="4149081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73520" flipH="1">
            <a:off x="6535395" y="4155497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347119" flipH="1">
            <a:off x="7150759" y="3452579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6035516" y="1924377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27753" flipH="1">
            <a:off x="6970304" y="2412409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36979" flipH="1">
            <a:off x="4952407" y="3546199"/>
            <a:ext cx="120967" cy="801499"/>
          </a:xfrm>
          <a:prstGeom prst="rect">
            <a:avLst/>
          </a:prstGeom>
          <a:noFill/>
        </p:spPr>
      </p:pic>
      <p:pic>
        <p:nvPicPr>
          <p:cNvPr id="24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68182" flipH="1">
            <a:off x="5070848" y="2476016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659" y="5296311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297" y="4591743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233" y="2859509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930" y="1394323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994" y="1394322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362" y="3093500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04" y="4605787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274" y="4111296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673" y="3134805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538" y="2281377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547" y="2311215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290" y="3230914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591" y="4085785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31504" y="1309463"/>
            <a:ext cx="186603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/>
              <a:t>Dacă toți iau simultan furculița dreaptă </a:t>
            </a:r>
            <a:r>
              <a:rPr lang="en-US" sz="2000" b="1" dirty="0"/>
              <a:t>(</a:t>
            </a:r>
            <a:r>
              <a:rPr lang="en-US" sz="2000" b="1" dirty="0">
                <a:solidFill>
                  <a:srgbClr val="0070C0"/>
                </a:solidFill>
              </a:rPr>
              <a:t>lock</a:t>
            </a:r>
            <a:r>
              <a:rPr lang="ro-RO" sz="2000" b="1" dirty="0">
                <a:solidFill>
                  <a:srgbClr val="0070C0"/>
                </a:solidFill>
              </a:rPr>
              <a:t> </a:t>
            </a:r>
            <a:r>
              <a:rPr lang="ro-RO" sz="2000" b="1" dirty="0"/>
              <a:t>pe</a:t>
            </a:r>
            <a:r>
              <a:rPr lang="ro-RO" sz="2000" b="1" dirty="0">
                <a:solidFill>
                  <a:srgbClr val="0070C0"/>
                </a:solidFill>
              </a:rPr>
              <a:t> </a:t>
            </a:r>
            <a:r>
              <a:rPr lang="ro-RO" sz="2000" b="1" dirty="0" err="1">
                <a:solidFill>
                  <a:srgbClr val="0070C0"/>
                </a:solidFill>
              </a:rPr>
              <a:t>mutex</a:t>
            </a:r>
            <a:r>
              <a:rPr lang="en-US" sz="2000" b="1" dirty="0"/>
              <a:t>) </a:t>
            </a:r>
            <a:r>
              <a:rPr lang="ro-RO" sz="2000" b="1" dirty="0"/>
              <a:t>se pot bloca </a:t>
            </a:r>
            <a:r>
              <a:rPr lang="en-US" sz="2000" b="1" dirty="0"/>
              <a:t>(</a:t>
            </a:r>
            <a:r>
              <a:rPr lang="en-US" sz="2000" b="1" dirty="0">
                <a:solidFill>
                  <a:srgbClr val="FF0000"/>
                </a:solidFill>
              </a:rPr>
              <a:t>dead-lock</a:t>
            </a:r>
            <a:r>
              <a:rPr lang="en-US" sz="2000" b="1" dirty="0"/>
              <a:t>)</a:t>
            </a:r>
            <a:r>
              <a:rPr lang="ro-RO" sz="2000" b="1" dirty="0"/>
              <a:t>.</a:t>
            </a:r>
          </a:p>
          <a:p>
            <a:r>
              <a:rPr lang="ro-RO" sz="2000" b="1" dirty="0"/>
              <a:t>Nici un filozof nu mai are furculiță în stânga care să nu fie deja luată.</a:t>
            </a:r>
            <a:endParaRPr lang="en-US" sz="2000" b="1" dirty="0"/>
          </a:p>
        </p:txBody>
      </p:sp>
      <p:cxnSp>
        <p:nvCxnSpPr>
          <p:cNvPr id="7" name="Straight Arrow Connector 6"/>
          <p:cNvCxnSpPr>
            <a:stCxn id="18" idx="3"/>
          </p:cNvCxnSpPr>
          <p:nvPr/>
        </p:nvCxnSpPr>
        <p:spPr>
          <a:xfrm flipV="1">
            <a:off x="4830482" y="4956927"/>
            <a:ext cx="496224" cy="642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5" idx="3"/>
          </p:cNvCxnSpPr>
          <p:nvPr/>
        </p:nvCxnSpPr>
        <p:spPr>
          <a:xfrm flipV="1">
            <a:off x="6285372" y="5021214"/>
            <a:ext cx="527415" cy="6009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7680178" y="4085784"/>
            <a:ext cx="200833" cy="6095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7464152" y="2511402"/>
            <a:ext cx="648072" cy="2144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6240017" y="1700808"/>
            <a:ext cx="443207" cy="1440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66710" y="1772816"/>
            <a:ext cx="0" cy="7385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0" idx="2"/>
          </p:cNvCxnSpPr>
          <p:nvPr/>
        </p:nvCxnSpPr>
        <p:spPr>
          <a:xfrm>
            <a:off x="3923218" y="3745299"/>
            <a:ext cx="588606" cy="3659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AC0F2C-59F0-4A8C-A5B8-C05DACDCC5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525343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 filozofilor </a:t>
            </a:r>
            <a:r>
              <a:rPr lang="en-US" dirty="0">
                <a:solidFill>
                  <a:srgbClr val="FF0000"/>
                </a:solidFill>
              </a:rPr>
              <a:t>Dead-Lock</a:t>
            </a:r>
          </a:p>
        </p:txBody>
      </p:sp>
      <p:pic>
        <p:nvPicPr>
          <p:cNvPr id="18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770" y="4695314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4511825" y="1924377"/>
            <a:ext cx="3168353" cy="316835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13557" flipH="1">
            <a:off x="5519937" y="4149081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73520" flipH="1">
            <a:off x="6535395" y="4155497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347119" flipH="1">
            <a:off x="7150759" y="3452579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6035516" y="1924377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27753" flipH="1">
            <a:off x="6970304" y="2412409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36979" flipH="1">
            <a:off x="4952407" y="3546199"/>
            <a:ext cx="120967" cy="801499"/>
          </a:xfrm>
          <a:prstGeom prst="rect">
            <a:avLst/>
          </a:prstGeom>
          <a:noFill/>
        </p:spPr>
      </p:pic>
      <p:pic>
        <p:nvPicPr>
          <p:cNvPr id="24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68182" flipH="1">
            <a:off x="5070848" y="2476016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659" y="5296311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297" y="4591743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233" y="2859509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930" y="1394323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994" y="1394322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362" y="3093500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04" y="4605787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274" y="4111296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673" y="3134805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538" y="2281377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547" y="2311215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290" y="3230914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591" y="4085785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4295800" y="4231688"/>
            <a:ext cx="216024" cy="5654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5495951" y="5092729"/>
            <a:ext cx="262852" cy="568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6903672" y="5021214"/>
            <a:ext cx="397738" cy="2223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7680178" y="3662208"/>
            <a:ext cx="432047" cy="2708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378351" y="1924376"/>
            <a:ext cx="0" cy="4965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9" idx="3"/>
          </p:cNvCxnSpPr>
          <p:nvPr/>
        </p:nvCxnSpPr>
        <p:spPr>
          <a:xfrm>
            <a:off x="5326707" y="1720221"/>
            <a:ext cx="557991" cy="1444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3984055" y="2632518"/>
            <a:ext cx="696855" cy="3440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631504" y="1309463"/>
            <a:ext cx="186603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/>
              <a:t>Dacă toți iau simultan furculița stângă </a:t>
            </a:r>
            <a:r>
              <a:rPr lang="en-US" sz="2000" b="1" dirty="0"/>
              <a:t>(</a:t>
            </a:r>
            <a:r>
              <a:rPr lang="en-US" sz="2000" b="1" dirty="0">
                <a:solidFill>
                  <a:srgbClr val="0070C0"/>
                </a:solidFill>
              </a:rPr>
              <a:t>lock</a:t>
            </a:r>
            <a:r>
              <a:rPr lang="ro-RO" sz="2000" b="1" dirty="0">
                <a:solidFill>
                  <a:srgbClr val="0070C0"/>
                </a:solidFill>
              </a:rPr>
              <a:t> </a:t>
            </a:r>
            <a:r>
              <a:rPr lang="ro-RO" sz="2000" b="1" dirty="0"/>
              <a:t>pe</a:t>
            </a:r>
            <a:r>
              <a:rPr lang="ro-RO" sz="2000" b="1" dirty="0">
                <a:solidFill>
                  <a:srgbClr val="0070C0"/>
                </a:solidFill>
              </a:rPr>
              <a:t> </a:t>
            </a:r>
            <a:r>
              <a:rPr lang="ro-RO" sz="2000" b="1" dirty="0" err="1">
                <a:solidFill>
                  <a:srgbClr val="0070C0"/>
                </a:solidFill>
              </a:rPr>
              <a:t>mutex</a:t>
            </a:r>
            <a:r>
              <a:rPr lang="en-US" sz="2000" b="1" dirty="0"/>
              <a:t>) </a:t>
            </a:r>
            <a:r>
              <a:rPr lang="ro-RO" sz="2000" b="1" dirty="0"/>
              <a:t>se pot bloca </a:t>
            </a:r>
            <a:r>
              <a:rPr lang="en-US" sz="2000" b="1" dirty="0"/>
              <a:t>(</a:t>
            </a:r>
            <a:r>
              <a:rPr lang="en-US" sz="2000" b="1" dirty="0">
                <a:solidFill>
                  <a:srgbClr val="FF0000"/>
                </a:solidFill>
              </a:rPr>
              <a:t>dead-lock</a:t>
            </a:r>
            <a:r>
              <a:rPr lang="en-US" sz="2000" b="1" dirty="0"/>
              <a:t>)</a:t>
            </a:r>
            <a:r>
              <a:rPr lang="ro-RO" sz="2000" b="1" dirty="0"/>
              <a:t>.</a:t>
            </a:r>
          </a:p>
          <a:p>
            <a:r>
              <a:rPr lang="ro-RO" sz="2000" b="1" dirty="0"/>
              <a:t>Nici un filozof nu mai are furculiță în dreapta care să nu fie deja luată.</a:t>
            </a:r>
            <a:endParaRPr lang="en-US" sz="2000" b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C84CF1-E311-4B30-8A96-C2D85CEFBC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6872145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Soluție la problema filozofilor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847529" y="2564905"/>
            <a:ext cx="82723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4000" dirty="0"/>
              <a:t>Un filozof ridică întâi furculița stângă</a:t>
            </a:r>
            <a:r>
              <a:rPr lang="en-US" sz="4000" dirty="0"/>
              <a:t> (</a:t>
            </a:r>
            <a:r>
              <a:rPr lang="en-US" sz="4000" b="1" dirty="0">
                <a:solidFill>
                  <a:srgbClr val="0070C0"/>
                </a:solidFill>
              </a:rPr>
              <a:t>lock</a:t>
            </a:r>
            <a:r>
              <a:rPr lang="ro-RO" sz="4000" b="1" dirty="0">
                <a:solidFill>
                  <a:srgbClr val="0070C0"/>
                </a:solidFill>
              </a:rPr>
              <a:t> </a:t>
            </a:r>
            <a:r>
              <a:rPr lang="ro-RO" sz="4000" b="1" dirty="0"/>
              <a:t>pe</a:t>
            </a:r>
            <a:r>
              <a:rPr lang="ro-RO" sz="4000" b="1" dirty="0">
                <a:solidFill>
                  <a:srgbClr val="0070C0"/>
                </a:solidFill>
              </a:rPr>
              <a:t> </a:t>
            </a:r>
            <a:r>
              <a:rPr lang="ro-RO" sz="4000" b="1" dirty="0" err="1">
                <a:solidFill>
                  <a:srgbClr val="0070C0"/>
                </a:solidFill>
              </a:rPr>
              <a:t>mutex</a:t>
            </a:r>
            <a:r>
              <a:rPr lang="en-US" sz="4000" dirty="0"/>
              <a:t>)</a:t>
            </a:r>
            <a:r>
              <a:rPr lang="ro-RO" sz="4000" dirty="0"/>
              <a:t>. Toți ceilalți ridică întâi furculița dreaptă </a:t>
            </a:r>
            <a:r>
              <a:rPr lang="en-US" sz="4000" dirty="0"/>
              <a:t>(</a:t>
            </a:r>
            <a:r>
              <a:rPr lang="en-US" sz="4000" b="1" dirty="0">
                <a:solidFill>
                  <a:srgbClr val="0070C0"/>
                </a:solidFill>
              </a:rPr>
              <a:t>lock</a:t>
            </a:r>
            <a:r>
              <a:rPr lang="ro-RO" sz="4000" b="1" dirty="0">
                <a:solidFill>
                  <a:srgbClr val="0070C0"/>
                </a:solidFill>
              </a:rPr>
              <a:t> </a:t>
            </a:r>
            <a:r>
              <a:rPr lang="ro-RO" sz="4000" b="1" dirty="0"/>
              <a:t>pe</a:t>
            </a:r>
            <a:r>
              <a:rPr lang="ro-RO" sz="4000" b="1" dirty="0">
                <a:solidFill>
                  <a:srgbClr val="0070C0"/>
                </a:solidFill>
              </a:rPr>
              <a:t> </a:t>
            </a:r>
            <a:r>
              <a:rPr lang="ro-RO" sz="4000" b="1" dirty="0" err="1">
                <a:solidFill>
                  <a:srgbClr val="0070C0"/>
                </a:solidFill>
              </a:rPr>
              <a:t>mutex</a:t>
            </a:r>
            <a:r>
              <a:rPr lang="ro-RO" sz="4000" dirty="0"/>
              <a:t>)</a:t>
            </a:r>
            <a:r>
              <a:rPr lang="en-US" sz="4000" dirty="0"/>
              <a:t>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748C18-C17D-4BEF-897D-FEE6BD3D86B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1456141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Soluție la problema filozofilor</a:t>
            </a:r>
            <a:endParaRPr lang="en-US" dirty="0"/>
          </a:p>
        </p:txBody>
      </p:sp>
      <p:pic>
        <p:nvPicPr>
          <p:cNvPr id="18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770" y="4695314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4511825" y="1924377"/>
            <a:ext cx="3168353" cy="316835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13557" flipH="1">
            <a:off x="5519937" y="4149081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73520" flipH="1">
            <a:off x="6535395" y="4155497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347119" flipH="1">
            <a:off x="7150759" y="3452579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6035516" y="1924377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27753" flipH="1">
            <a:off x="6970304" y="2412409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36979" flipH="1">
            <a:off x="4952407" y="3546199"/>
            <a:ext cx="120967" cy="801499"/>
          </a:xfrm>
          <a:prstGeom prst="rect">
            <a:avLst/>
          </a:prstGeom>
          <a:noFill/>
        </p:spPr>
      </p:pic>
      <p:pic>
        <p:nvPicPr>
          <p:cNvPr id="24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68182" flipH="1">
            <a:off x="5070848" y="2476016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659" y="5296311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297" y="4591743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233" y="2859509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930" y="1394323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994" y="1394322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362" y="3093500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04" y="4605787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274" y="4111296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673" y="3134805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538" y="2281377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547" y="2311215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290" y="3230914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591" y="4085785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>
            <a:stCxn id="44" idx="1"/>
          </p:cNvCxnSpPr>
          <p:nvPr/>
        </p:nvCxnSpPr>
        <p:spPr>
          <a:xfrm flipV="1">
            <a:off x="4282643" y="4231689"/>
            <a:ext cx="256544" cy="5144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6373942" y="5092729"/>
            <a:ext cx="309281" cy="4965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7680178" y="4165121"/>
            <a:ext cx="200833" cy="5301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7518810" y="2600088"/>
            <a:ext cx="362201" cy="2594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8" idx="1"/>
          </p:cNvCxnSpPr>
          <p:nvPr/>
        </p:nvCxnSpPr>
        <p:spPr>
          <a:xfrm flipH="1">
            <a:off x="6156483" y="1720223"/>
            <a:ext cx="624447" cy="1444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66710" y="2046122"/>
            <a:ext cx="0" cy="4652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4161782" y="4625276"/>
            <a:ext cx="825292" cy="825292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23C553-7717-4012-A8A5-0483696331C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7376174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Soluție la problema filozofilor</a:t>
            </a:r>
            <a:endParaRPr lang="en-US" dirty="0"/>
          </a:p>
        </p:txBody>
      </p:sp>
      <p:pic>
        <p:nvPicPr>
          <p:cNvPr id="18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770" y="4695314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4511825" y="1924377"/>
            <a:ext cx="3168353" cy="316835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13557" flipH="1">
            <a:off x="5519937" y="4149081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73520" flipH="1">
            <a:off x="6535395" y="4155497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347119" flipH="1">
            <a:off x="7150759" y="3452579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6035516" y="1924377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27753" flipH="1">
            <a:off x="6970304" y="2412409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36979" flipH="1">
            <a:off x="4952407" y="3546199"/>
            <a:ext cx="120967" cy="801499"/>
          </a:xfrm>
          <a:prstGeom prst="rect">
            <a:avLst/>
          </a:prstGeom>
          <a:noFill/>
        </p:spPr>
      </p:pic>
      <p:pic>
        <p:nvPicPr>
          <p:cNvPr id="24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68182" flipH="1">
            <a:off x="5070848" y="2476016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659" y="5296311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297" y="4591743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233" y="2859509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930" y="1394323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994" y="1394322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362" y="3093500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04" y="4605787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274" y="4111296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673" y="3134805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538" y="2281377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547" y="2311215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290" y="3230914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591" y="4085785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>
            <a:stCxn id="44" idx="1"/>
          </p:cNvCxnSpPr>
          <p:nvPr/>
        </p:nvCxnSpPr>
        <p:spPr>
          <a:xfrm flipV="1">
            <a:off x="4282643" y="4231689"/>
            <a:ext cx="256544" cy="5144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6373942" y="5092729"/>
            <a:ext cx="309281" cy="4965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7680178" y="4165121"/>
            <a:ext cx="200833" cy="5301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7518810" y="2600088"/>
            <a:ext cx="362201" cy="2594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8" idx="1"/>
          </p:cNvCxnSpPr>
          <p:nvPr/>
        </p:nvCxnSpPr>
        <p:spPr>
          <a:xfrm flipH="1">
            <a:off x="6156483" y="1720223"/>
            <a:ext cx="624447" cy="1444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66710" y="2046122"/>
            <a:ext cx="0" cy="4652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558291" y="3092350"/>
            <a:ext cx="19633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/>
              <a:t>Nu poate ridica nici o furculiță (așteaptă la </a:t>
            </a:r>
            <a:r>
              <a:rPr lang="ro-RO" sz="2000" b="1" dirty="0" err="1">
                <a:solidFill>
                  <a:srgbClr val="0070C0"/>
                </a:solidFill>
              </a:rPr>
              <a:t>mutex</a:t>
            </a:r>
            <a:r>
              <a:rPr lang="ro-RO" sz="2000" b="1" dirty="0"/>
              <a:t>)</a:t>
            </a:r>
            <a:endParaRPr lang="en-US" sz="2000" b="1" dirty="0"/>
          </a:p>
        </p:txBody>
      </p:sp>
      <p:sp>
        <p:nvSpPr>
          <p:cNvPr id="44" name="Oval 43"/>
          <p:cNvSpPr/>
          <p:nvPr/>
        </p:nvSpPr>
        <p:spPr>
          <a:xfrm>
            <a:off x="4161782" y="4625276"/>
            <a:ext cx="825292" cy="825292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top Sign by palomaironiqu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217" y="3568216"/>
            <a:ext cx="430290" cy="43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63E971-9E01-4237-B9BB-D0B87FC7E2F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4302402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Soluție la problema filozofilor</a:t>
            </a:r>
            <a:endParaRPr lang="en-US" dirty="0"/>
          </a:p>
        </p:txBody>
      </p:sp>
      <p:pic>
        <p:nvPicPr>
          <p:cNvPr id="18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770" y="4695314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4511825" y="1924377"/>
            <a:ext cx="3168353" cy="316835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13557" flipH="1">
            <a:off x="5519937" y="4149081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73520" flipH="1">
            <a:off x="6535395" y="4155497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347119" flipH="1">
            <a:off x="7150759" y="3452579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6035516" y="1924377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27753" flipH="1">
            <a:off x="6970304" y="2412409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36979" flipH="1">
            <a:off x="4952407" y="3546199"/>
            <a:ext cx="120967" cy="801499"/>
          </a:xfrm>
          <a:prstGeom prst="rect">
            <a:avLst/>
          </a:prstGeom>
          <a:noFill/>
        </p:spPr>
      </p:pic>
      <p:pic>
        <p:nvPicPr>
          <p:cNvPr id="24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68182" flipH="1">
            <a:off x="5070848" y="2476016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659" y="5296311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297" y="4591743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233" y="2859509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930" y="1394323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994" y="1394322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362" y="3093500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04" y="4605787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274" y="4111296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673" y="3134805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538" y="2281377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547" y="2311215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290" y="3230914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591" y="4085785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>
            <a:stCxn id="44" idx="1"/>
          </p:cNvCxnSpPr>
          <p:nvPr/>
        </p:nvCxnSpPr>
        <p:spPr>
          <a:xfrm flipV="1">
            <a:off x="4282643" y="4231689"/>
            <a:ext cx="256544" cy="5144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6373942" y="5092729"/>
            <a:ext cx="309281" cy="4965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7680178" y="4165121"/>
            <a:ext cx="200833" cy="5301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7518810" y="2600088"/>
            <a:ext cx="362201" cy="2594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8" idx="1"/>
          </p:cNvCxnSpPr>
          <p:nvPr/>
        </p:nvCxnSpPr>
        <p:spPr>
          <a:xfrm flipH="1">
            <a:off x="6156483" y="1720223"/>
            <a:ext cx="624447" cy="1444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66710" y="2046122"/>
            <a:ext cx="0" cy="4652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943903" y="5172852"/>
            <a:ext cx="1362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/>
              <a:t>Mănâncă</a:t>
            </a:r>
            <a:endParaRPr lang="en-US" sz="2000" b="1" dirty="0"/>
          </a:p>
        </p:txBody>
      </p:sp>
      <p:sp>
        <p:nvSpPr>
          <p:cNvPr id="44" name="Oval 43"/>
          <p:cNvSpPr/>
          <p:nvPr/>
        </p:nvSpPr>
        <p:spPr>
          <a:xfrm>
            <a:off x="4161782" y="4625276"/>
            <a:ext cx="825292" cy="825292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top Sign by palomaironiqu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217" y="3568216"/>
            <a:ext cx="430290" cy="43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/>
          <p:cNvCxnSpPr>
            <a:stCxn id="44" idx="5"/>
          </p:cNvCxnSpPr>
          <p:nvPr/>
        </p:nvCxnSpPr>
        <p:spPr>
          <a:xfrm flipV="1">
            <a:off x="4866214" y="5092729"/>
            <a:ext cx="402213" cy="2369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0FAC5E-8A09-4F06-B4A5-CE9FCF601A2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5553589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Soluție la problema filozofilor</a:t>
            </a:r>
            <a:endParaRPr lang="en-US" dirty="0"/>
          </a:p>
        </p:txBody>
      </p:sp>
      <p:pic>
        <p:nvPicPr>
          <p:cNvPr id="18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770" y="4695314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4511825" y="1924377"/>
            <a:ext cx="3168353" cy="316835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13557" flipH="1">
            <a:off x="5519937" y="4149081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73520" flipH="1">
            <a:off x="6535395" y="4155497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347119" flipH="1">
            <a:off x="7150759" y="3452579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6035516" y="1924377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27753" flipH="1">
            <a:off x="6970304" y="2412409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36979" flipH="1">
            <a:off x="4952407" y="3546199"/>
            <a:ext cx="120967" cy="801499"/>
          </a:xfrm>
          <a:prstGeom prst="rect">
            <a:avLst/>
          </a:prstGeom>
          <a:noFill/>
        </p:spPr>
      </p:pic>
      <p:pic>
        <p:nvPicPr>
          <p:cNvPr id="24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68182" flipH="1">
            <a:off x="5070848" y="2476016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659" y="5296311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297" y="4591743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233" y="2859509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930" y="1394323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994" y="1394322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362" y="3093500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04" y="4605787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274" y="4111296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673" y="3134805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538" y="2281377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547" y="2311215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290" y="3230914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Arrow Connector 37"/>
          <p:cNvCxnSpPr/>
          <p:nvPr/>
        </p:nvCxnSpPr>
        <p:spPr>
          <a:xfrm flipV="1">
            <a:off x="6373942" y="5092729"/>
            <a:ext cx="309281" cy="4965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7680178" y="4165121"/>
            <a:ext cx="200833" cy="5301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7518810" y="2600088"/>
            <a:ext cx="362201" cy="2594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8" idx="1"/>
          </p:cNvCxnSpPr>
          <p:nvPr/>
        </p:nvCxnSpPr>
        <p:spPr>
          <a:xfrm flipH="1">
            <a:off x="6156483" y="1720223"/>
            <a:ext cx="624447" cy="1444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66710" y="2046122"/>
            <a:ext cx="0" cy="4652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4161782" y="4625276"/>
            <a:ext cx="825292" cy="825292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/>
          <p:nvPr/>
        </p:nvCxnSpPr>
        <p:spPr>
          <a:xfrm flipH="1" flipV="1">
            <a:off x="5436622" y="5037923"/>
            <a:ext cx="260467" cy="6087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3923218" y="3745299"/>
            <a:ext cx="588606" cy="3659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E6BF046-77E2-4E79-BDCE-D4A9D4C83B92}"/>
              </a:ext>
            </a:extLst>
          </p:cNvPr>
          <p:cNvSpPr txBox="1"/>
          <p:nvPr/>
        </p:nvSpPr>
        <p:spPr>
          <a:xfrm>
            <a:off x="5268426" y="5969529"/>
            <a:ext cx="1362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/>
              <a:t>Mănâncă</a:t>
            </a:r>
            <a:endParaRPr lang="en-US" sz="2000" b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7ECD67-F06E-440A-9BC4-D43F3A5889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522846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8E2F4-A46B-4FEA-A012-DC6309782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Producer</a:t>
            </a:r>
            <a:r>
              <a:rPr lang="ro-RO" dirty="0"/>
              <a:t> - </a:t>
            </a:r>
            <a:r>
              <a:rPr lang="ro-RO" dirty="0" err="1"/>
              <a:t>Consumer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C43F6B-C841-4951-A183-577A714B8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94019"/>
            <a:ext cx="9144000" cy="4586834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A88113-CC48-4D47-B3FE-6AEFD01F9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020" y="3077341"/>
            <a:ext cx="3389586" cy="338958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EBEDF6-1816-4590-9892-2DF1759B5C7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1753429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Soluție la problema filozofilor</a:t>
            </a:r>
            <a:endParaRPr lang="en-US" dirty="0"/>
          </a:p>
        </p:txBody>
      </p:sp>
      <p:pic>
        <p:nvPicPr>
          <p:cNvPr id="18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770" y="4695314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4511825" y="1924377"/>
            <a:ext cx="3168353" cy="316835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13557" flipH="1">
            <a:off x="5519937" y="4149081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73520" flipH="1">
            <a:off x="6535395" y="4155497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347119" flipH="1">
            <a:off x="7150759" y="3452579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6035516" y="1924377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27753" flipH="1">
            <a:off x="6970304" y="2412409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36979" flipH="1">
            <a:off x="4952407" y="3546199"/>
            <a:ext cx="120967" cy="801499"/>
          </a:xfrm>
          <a:prstGeom prst="rect">
            <a:avLst/>
          </a:prstGeom>
          <a:noFill/>
        </p:spPr>
      </p:pic>
      <p:pic>
        <p:nvPicPr>
          <p:cNvPr id="24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68182" flipH="1">
            <a:off x="5070848" y="2476016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659" y="5296311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297" y="4591743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233" y="2859509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930" y="1394323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994" y="1394322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362" y="3093500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274" y="4111296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673" y="3134805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538" y="2281377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547" y="2311215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290" y="3230914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/>
          <p:cNvCxnSpPr/>
          <p:nvPr/>
        </p:nvCxnSpPr>
        <p:spPr>
          <a:xfrm flipH="1" flipV="1">
            <a:off x="7680178" y="4165121"/>
            <a:ext cx="200833" cy="5301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7518810" y="2600088"/>
            <a:ext cx="362201" cy="2594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8" idx="1"/>
          </p:cNvCxnSpPr>
          <p:nvPr/>
        </p:nvCxnSpPr>
        <p:spPr>
          <a:xfrm flipH="1">
            <a:off x="6156483" y="1720223"/>
            <a:ext cx="624447" cy="1444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66710" y="2046122"/>
            <a:ext cx="0" cy="4652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4161782" y="4625276"/>
            <a:ext cx="825292" cy="825292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6812788" y="5021213"/>
            <a:ext cx="488623" cy="1619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3923218" y="3745299"/>
            <a:ext cx="588606" cy="3659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DEFF2BA-893B-484D-A14C-4940429C6A55}"/>
              </a:ext>
            </a:extLst>
          </p:cNvPr>
          <p:cNvSpPr txBox="1"/>
          <p:nvPr/>
        </p:nvSpPr>
        <p:spPr>
          <a:xfrm>
            <a:off x="7378351" y="5247691"/>
            <a:ext cx="1362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/>
              <a:t>Mănâncă</a:t>
            </a:r>
            <a:endParaRPr lang="en-US" sz="2000" b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EE3945-9B00-43C0-9F0C-1A0F2D8F37C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6291605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Soluție la problema filozofilor</a:t>
            </a:r>
            <a:endParaRPr lang="en-US" dirty="0"/>
          </a:p>
        </p:txBody>
      </p:sp>
      <p:pic>
        <p:nvPicPr>
          <p:cNvPr id="18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770" y="4695314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4511825" y="1924377"/>
            <a:ext cx="3168353" cy="316835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13557" flipH="1">
            <a:off x="5519937" y="4149081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73520" flipH="1">
            <a:off x="6535395" y="4155497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347119" flipH="1">
            <a:off x="7150759" y="3452579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6035516" y="1924377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27753" flipH="1">
            <a:off x="6970304" y="2412409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36979" flipH="1">
            <a:off x="4952407" y="3546199"/>
            <a:ext cx="120967" cy="801499"/>
          </a:xfrm>
          <a:prstGeom prst="rect">
            <a:avLst/>
          </a:prstGeom>
          <a:noFill/>
        </p:spPr>
      </p:pic>
      <p:pic>
        <p:nvPicPr>
          <p:cNvPr id="24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68182" flipH="1">
            <a:off x="5070848" y="2476016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659" y="5296311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297" y="4591743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233" y="2859509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930" y="1394323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994" y="1394322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362" y="3093500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673" y="3134805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538" y="2281377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547" y="2311215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290" y="3230914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Arrow Connector 39"/>
          <p:cNvCxnSpPr/>
          <p:nvPr/>
        </p:nvCxnSpPr>
        <p:spPr>
          <a:xfrm flipH="1" flipV="1">
            <a:off x="7518810" y="2600088"/>
            <a:ext cx="362201" cy="2594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8" idx="1"/>
          </p:cNvCxnSpPr>
          <p:nvPr/>
        </p:nvCxnSpPr>
        <p:spPr>
          <a:xfrm flipH="1">
            <a:off x="6156483" y="1720223"/>
            <a:ext cx="624447" cy="1444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66710" y="2046122"/>
            <a:ext cx="0" cy="4652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4161782" y="4625276"/>
            <a:ext cx="825292" cy="825292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cxnSpLocks/>
          </p:cNvCxnSpPr>
          <p:nvPr/>
        </p:nvCxnSpPr>
        <p:spPr>
          <a:xfrm flipH="1">
            <a:off x="7677133" y="3662208"/>
            <a:ext cx="407753" cy="2953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3923218" y="3745299"/>
            <a:ext cx="588606" cy="3659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DEFF2BA-893B-484D-A14C-4940429C6A55}"/>
              </a:ext>
            </a:extLst>
          </p:cNvPr>
          <p:cNvSpPr txBox="1"/>
          <p:nvPr/>
        </p:nvSpPr>
        <p:spPr>
          <a:xfrm>
            <a:off x="8406496" y="3003966"/>
            <a:ext cx="1362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/>
              <a:t>Mănâncă</a:t>
            </a:r>
            <a:endParaRPr lang="en-US" sz="2000" b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A1F0904-6009-4171-8F8B-AA84E7935B0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4167655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Soluție la problema filozofilor</a:t>
            </a:r>
            <a:endParaRPr lang="en-US" dirty="0"/>
          </a:p>
        </p:txBody>
      </p:sp>
      <p:pic>
        <p:nvPicPr>
          <p:cNvPr id="18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770" y="4695314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4511825" y="1924377"/>
            <a:ext cx="3168353" cy="316835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13557" flipH="1">
            <a:off x="5519937" y="4149081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73520" flipH="1">
            <a:off x="6535395" y="4155497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347119" flipH="1">
            <a:off x="7150759" y="3452579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6035516" y="1924377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27753" flipH="1">
            <a:off x="6970304" y="2412409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36979" flipH="1">
            <a:off x="4952407" y="3546199"/>
            <a:ext cx="120967" cy="801499"/>
          </a:xfrm>
          <a:prstGeom prst="rect">
            <a:avLst/>
          </a:prstGeom>
          <a:noFill/>
        </p:spPr>
      </p:pic>
      <p:pic>
        <p:nvPicPr>
          <p:cNvPr id="24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68182" flipH="1">
            <a:off x="5070848" y="2476016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659" y="5296311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297" y="4591743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233" y="2859509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930" y="1394323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994" y="1394322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362" y="3093500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538" y="2281377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547" y="2311215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290" y="3230914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/>
          <p:cNvCxnSpPr>
            <a:stCxn id="28" idx="1"/>
          </p:cNvCxnSpPr>
          <p:nvPr/>
        </p:nvCxnSpPr>
        <p:spPr>
          <a:xfrm flipH="1">
            <a:off x="6156483" y="1720223"/>
            <a:ext cx="624447" cy="1444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66710" y="2046122"/>
            <a:ext cx="0" cy="4652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4161782" y="4625276"/>
            <a:ext cx="825292" cy="825292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cxnSpLocks/>
          </p:cNvCxnSpPr>
          <p:nvPr/>
        </p:nvCxnSpPr>
        <p:spPr>
          <a:xfrm>
            <a:off x="7280643" y="2046120"/>
            <a:ext cx="92199" cy="4472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3923218" y="3745299"/>
            <a:ext cx="588606" cy="3659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DEFF2BA-893B-484D-A14C-4940429C6A55}"/>
              </a:ext>
            </a:extLst>
          </p:cNvPr>
          <p:cNvSpPr txBox="1"/>
          <p:nvPr/>
        </p:nvSpPr>
        <p:spPr>
          <a:xfrm>
            <a:off x="7292601" y="1522713"/>
            <a:ext cx="1362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/>
              <a:t>Mănâncă</a:t>
            </a:r>
            <a:endParaRPr lang="en-US" sz="2000" b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D347BF-D2FF-484F-8EA3-B079F079AA8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9892700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Soluție la problema filozofilor</a:t>
            </a:r>
            <a:endParaRPr lang="en-US" dirty="0"/>
          </a:p>
        </p:txBody>
      </p:sp>
      <p:pic>
        <p:nvPicPr>
          <p:cNvPr id="18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770" y="4695314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4511825" y="1924377"/>
            <a:ext cx="3168353" cy="316835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13557" flipH="1">
            <a:off x="5519937" y="4149081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73520" flipH="1">
            <a:off x="6535395" y="4155497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347119" flipH="1">
            <a:off x="7150759" y="3452579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6035516" y="1924377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27753" flipH="1">
            <a:off x="6970304" y="2412409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36979" flipH="1">
            <a:off x="4952407" y="3546199"/>
            <a:ext cx="120967" cy="801499"/>
          </a:xfrm>
          <a:prstGeom prst="rect">
            <a:avLst/>
          </a:prstGeom>
          <a:noFill/>
        </p:spPr>
      </p:pic>
      <p:pic>
        <p:nvPicPr>
          <p:cNvPr id="24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68182" flipH="1">
            <a:off x="5070848" y="2476016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659" y="5296311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297" y="4591743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233" y="2859509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930" y="1394323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994" y="1394322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362" y="3093500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547" y="2311215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290" y="3230914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Straight Arrow Connector 41"/>
          <p:cNvCxnSpPr/>
          <p:nvPr/>
        </p:nvCxnSpPr>
        <p:spPr>
          <a:xfrm>
            <a:off x="4766710" y="2046122"/>
            <a:ext cx="0" cy="4652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4161782" y="4625276"/>
            <a:ext cx="825292" cy="825292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cxnSpLocks/>
          </p:cNvCxnSpPr>
          <p:nvPr/>
        </p:nvCxnSpPr>
        <p:spPr>
          <a:xfrm>
            <a:off x="5467529" y="1667094"/>
            <a:ext cx="446508" cy="1798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3923218" y="3745299"/>
            <a:ext cx="588606" cy="3659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DEFF2BA-893B-484D-A14C-4940429C6A55}"/>
              </a:ext>
            </a:extLst>
          </p:cNvPr>
          <p:cNvSpPr txBox="1"/>
          <p:nvPr/>
        </p:nvSpPr>
        <p:spPr>
          <a:xfrm>
            <a:off x="3649367" y="1149923"/>
            <a:ext cx="1362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/>
              <a:t>Mănâncă</a:t>
            </a:r>
            <a:endParaRPr lang="en-US" sz="2000" b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7C9D21-6A58-416E-ABE8-BA27AF7BC61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2654827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Soluție la problema filozofilor</a:t>
            </a:r>
            <a:endParaRPr lang="en-US" dirty="0"/>
          </a:p>
        </p:txBody>
      </p:sp>
      <p:pic>
        <p:nvPicPr>
          <p:cNvPr id="18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770" y="4695314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4511825" y="1924377"/>
            <a:ext cx="3168353" cy="316835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13557" flipH="1">
            <a:off x="5519937" y="4149081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73520" flipH="1">
            <a:off x="6535395" y="4155497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347119" flipH="1">
            <a:off x="7150759" y="3452579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6035516" y="1924377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27753" flipH="1">
            <a:off x="6970304" y="2412409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36979" flipH="1">
            <a:off x="4952407" y="3546199"/>
            <a:ext cx="120967" cy="801499"/>
          </a:xfrm>
          <a:prstGeom prst="rect">
            <a:avLst/>
          </a:prstGeom>
          <a:noFill/>
        </p:spPr>
      </p:pic>
      <p:pic>
        <p:nvPicPr>
          <p:cNvPr id="24" name="Picture 2" descr="Fork by snyder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68182" flipH="1">
            <a:off x="5070848" y="2476016"/>
            <a:ext cx="120967" cy="8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659" y="5296311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297" y="4591743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233" y="2859509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930" y="1394323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994" y="1394322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362" y="3093500"/>
            <a:ext cx="499713" cy="65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Fast Food, Lunch-Dinner, Spaghetti by Gerald_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290" y="3230914"/>
            <a:ext cx="615137" cy="3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Oval 43"/>
          <p:cNvSpPr/>
          <p:nvPr/>
        </p:nvSpPr>
        <p:spPr>
          <a:xfrm>
            <a:off x="4161782" y="4625276"/>
            <a:ext cx="825292" cy="825292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cxnSpLocks/>
          </p:cNvCxnSpPr>
          <p:nvPr/>
        </p:nvCxnSpPr>
        <p:spPr>
          <a:xfrm flipV="1">
            <a:off x="4113550" y="2752261"/>
            <a:ext cx="506033" cy="3412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3923218" y="3745299"/>
            <a:ext cx="588606" cy="3659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DEFF2BA-893B-484D-A14C-4940429C6A55}"/>
              </a:ext>
            </a:extLst>
          </p:cNvPr>
          <p:cNvSpPr txBox="1"/>
          <p:nvPr/>
        </p:nvSpPr>
        <p:spPr>
          <a:xfrm>
            <a:off x="2396886" y="3185407"/>
            <a:ext cx="1362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b="1" dirty="0"/>
              <a:t>Mănâncă</a:t>
            </a:r>
            <a:endParaRPr lang="en-US" sz="2000" b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5B1ACD-C03A-4979-964C-87E93A3D901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3880979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647728" y="1124744"/>
            <a:ext cx="5256584" cy="4968552"/>
          </a:xfrm>
          <a:prstGeom prst="rect">
            <a:avLst/>
          </a:prstGeom>
          <a:blipFill dpi="0" rotWithShape="1">
            <a:blip r:embed="rId3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filozofilor – exemplu </a:t>
            </a:r>
            <a:r>
              <a:rPr lang="ro-RO" dirty="0" err="1">
                <a:solidFill>
                  <a:srgbClr val="FF0000"/>
                </a:solidFill>
              </a:rPr>
              <a:t>dead-lock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24001" y="1268761"/>
            <a:ext cx="911803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b="1" dirty="0"/>
              <a:t>Avem un server ce are o platformă de tip rețea socială.</a:t>
            </a:r>
          </a:p>
          <a:p>
            <a:pPr algn="ctr"/>
            <a:r>
              <a:rPr lang="ro-RO" sz="2400" b="1" dirty="0"/>
              <a:t>Fiecare din </a:t>
            </a:r>
            <a:r>
              <a:rPr lang="ro-RO" sz="2400" b="1" dirty="0" err="1"/>
              <a:t>thread</a:t>
            </a:r>
            <a:r>
              <a:rPr lang="ro-RO" sz="2400" b="1" dirty="0"/>
              <a:t>-urile noastre se ocupă de câte un utilizator.</a:t>
            </a:r>
          </a:p>
          <a:p>
            <a:pPr algn="ctr"/>
            <a:r>
              <a:rPr lang="ro-RO" sz="2400" b="1" dirty="0"/>
              <a:t>Este posibil ca un grup de prieteni să formeze un cerc de prietenii (la fel ca filozofii care stau la masă).</a:t>
            </a:r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r>
              <a:rPr lang="ro-RO" sz="2400" b="1" dirty="0"/>
              <a:t>Utilizatorii pot să ceară simultan ca o poză primită de la un prieten să fie trimisă la altul</a:t>
            </a:r>
            <a:r>
              <a:rPr lang="en-US" sz="2400" b="1" dirty="0"/>
              <a:t>.</a:t>
            </a:r>
          </a:p>
          <a:p>
            <a:pPr algn="ctr"/>
            <a:r>
              <a:rPr lang="ro-RO" sz="2400" b="1" dirty="0"/>
              <a:t>Pentru a putea face această acțiune un </a:t>
            </a:r>
            <a:r>
              <a:rPr lang="ro-RO" sz="2400" b="1" dirty="0" err="1"/>
              <a:t>thread</a:t>
            </a:r>
            <a:r>
              <a:rPr lang="ro-RO" sz="2400" b="1" dirty="0"/>
              <a:t> trebuie să facă </a:t>
            </a:r>
            <a:r>
              <a:rPr lang="ro-RO" sz="2400" b="1" dirty="0" err="1"/>
              <a:t>lock</a:t>
            </a:r>
            <a:r>
              <a:rPr lang="ro-RO" sz="2400" b="1" dirty="0"/>
              <a:t> pe </a:t>
            </a:r>
            <a:r>
              <a:rPr lang="ro-RO" sz="2400" b="1" dirty="0" err="1"/>
              <a:t>mutex</a:t>
            </a:r>
            <a:r>
              <a:rPr lang="ro-RO" sz="2400" b="1" dirty="0"/>
              <a:t>-urile celor două </a:t>
            </a:r>
            <a:r>
              <a:rPr lang="ro-RO" sz="2400" b="1" dirty="0" err="1"/>
              <a:t>buffere</a:t>
            </a:r>
            <a:r>
              <a:rPr lang="en-US" sz="2400" b="1" dirty="0"/>
              <a:t>.</a:t>
            </a:r>
          </a:p>
          <a:p>
            <a:pPr algn="ctr"/>
            <a:r>
              <a:rPr lang="ro-RO" sz="2400" b="1" dirty="0"/>
              <a:t>Dacă se formează un cerc în care fiecare </a:t>
            </a:r>
            <a:r>
              <a:rPr lang="ro-RO" sz="2400" b="1" dirty="0" err="1"/>
              <a:t>thread</a:t>
            </a:r>
            <a:r>
              <a:rPr lang="ro-RO" sz="2400" b="1" dirty="0"/>
              <a:t> face </a:t>
            </a:r>
            <a:r>
              <a:rPr lang="ro-RO" sz="2400" b="1" dirty="0" err="1"/>
              <a:t>lock</a:t>
            </a:r>
            <a:r>
              <a:rPr lang="ro-RO" sz="2400" b="1" dirty="0"/>
              <a:t> pe câte un buffer și așteaptă pentru un al doilea se va intra în </a:t>
            </a:r>
            <a:r>
              <a:rPr lang="ro-RO" sz="2400" b="1" dirty="0" err="1"/>
              <a:t>dead-lock</a:t>
            </a:r>
            <a:r>
              <a:rPr lang="en-US" sz="2400" b="1" dirty="0"/>
              <a:t>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11043E-DACB-4055-81C9-AAECA5AC34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8931617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BA7A-2EB0-4D6F-ADA1-EC0CFF18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2BF27-FCEF-424C-A864-B200D5BFB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37CCD7-0A45-41A2-BD6C-CFC7C13D90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703242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58DD-09BC-419C-9E43-810419DA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</a:t>
            </a:r>
            <a:r>
              <a:rPr lang="ro-RO" dirty="0"/>
              <a:t>Cititori - Scriitori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3959D-D988-4143-ACBD-B6E5657BB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0896" y="2243470"/>
            <a:ext cx="10098159" cy="4171618"/>
          </a:xfrm>
        </p:spPr>
        <p:txBody>
          <a:bodyPr>
            <a:normAutofit/>
          </a:bodyPr>
          <a:lstStyle/>
          <a:p>
            <a:r>
              <a:rPr lang="en-US" sz="3200" dirty="0"/>
              <a:t>Mai </a:t>
            </a:r>
            <a:r>
              <a:rPr lang="ro-RO" sz="3200" dirty="0"/>
              <a:t>mulți cititori pot citi în același timp (</a:t>
            </a:r>
            <a:r>
              <a:rPr lang="ro-RO" sz="3200" b="1" dirty="0"/>
              <a:t>R-R</a:t>
            </a:r>
            <a:r>
              <a:rPr lang="ro-RO" sz="3200" dirty="0"/>
              <a:t>)</a:t>
            </a:r>
          </a:p>
          <a:p>
            <a:r>
              <a:rPr lang="ro-RO" sz="3200" dirty="0"/>
              <a:t>Mai mulți scriitori </a:t>
            </a:r>
            <a:r>
              <a:rPr lang="ro-RO" sz="3200" b="1" dirty="0"/>
              <a:t>NU</a:t>
            </a:r>
            <a:r>
              <a:rPr lang="ro-RO" sz="3200" dirty="0"/>
              <a:t> pot scrie în același timp (</a:t>
            </a:r>
            <a:r>
              <a:rPr lang="ro-RO" sz="3200" b="1" dirty="0"/>
              <a:t>W-W</a:t>
            </a:r>
            <a:r>
              <a:rPr lang="ro-RO" sz="3200" dirty="0"/>
              <a:t>)</a:t>
            </a:r>
          </a:p>
          <a:p>
            <a:r>
              <a:rPr lang="ro-RO" sz="3200" dirty="0"/>
              <a:t>Un cititor </a:t>
            </a:r>
            <a:r>
              <a:rPr lang="ro-RO" sz="3200" b="1" dirty="0"/>
              <a:t>NU</a:t>
            </a:r>
            <a:r>
              <a:rPr lang="ro-RO" sz="3200" dirty="0"/>
              <a:t> poate citi în timp ce se scrie (</a:t>
            </a:r>
            <a:r>
              <a:rPr lang="ro-RO" sz="3200" b="1" dirty="0"/>
              <a:t>R-W</a:t>
            </a:r>
            <a:r>
              <a:rPr lang="ro-RO" sz="3200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C5F0DA-9369-47AD-895E-9407949EFE5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5345277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58DD-09BC-419C-9E43-810419DA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Cititori – Scriitori</a:t>
            </a:r>
            <a:r>
              <a:rPr lang="en-US" dirty="0"/>
              <a:t> (R-R)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24582F-4574-4B01-BF65-688720E02E8C}"/>
              </a:ext>
            </a:extLst>
          </p:cNvPr>
          <p:cNvSpPr txBox="1"/>
          <p:nvPr/>
        </p:nvSpPr>
        <p:spPr>
          <a:xfrm>
            <a:off x="8893450" y="2563186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Cititor</a:t>
            </a:r>
            <a:endParaRPr lang="en-US" b="1" dirty="0"/>
          </a:p>
        </p:txBody>
      </p:sp>
      <p:pic>
        <p:nvPicPr>
          <p:cNvPr id="6" name="Picture 5" descr="Business Person by msewtz">
            <a:extLst>
              <a:ext uri="{FF2B5EF4-FFF2-40B4-BE49-F238E27FC236}">
                <a16:creationId xmlns:a16="http://schemas.microsoft.com/office/drawing/2014/main" id="{BD76A93E-2A34-4752-BDD7-40D3533CB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732" y="1546014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1962E-47DF-48ED-99EB-22F220860C40}"/>
              </a:ext>
            </a:extLst>
          </p:cNvPr>
          <p:cNvSpPr txBox="1"/>
          <p:nvPr/>
        </p:nvSpPr>
        <p:spPr>
          <a:xfrm>
            <a:off x="8951732" y="3980469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Cititor</a:t>
            </a:r>
            <a:endParaRPr lang="en-US" b="1" dirty="0"/>
          </a:p>
        </p:txBody>
      </p:sp>
      <p:pic>
        <p:nvPicPr>
          <p:cNvPr id="8" name="Picture 7" descr="Business Person by msewtz">
            <a:extLst>
              <a:ext uri="{FF2B5EF4-FFF2-40B4-BE49-F238E27FC236}">
                <a16:creationId xmlns:a16="http://schemas.microsoft.com/office/drawing/2014/main" id="{A407C78D-8F18-4AD7-9299-0168E76B4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014" y="2963297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6D5B53-604E-43C1-92B0-7C5EEF1895D6}"/>
              </a:ext>
            </a:extLst>
          </p:cNvPr>
          <p:cNvSpPr txBox="1"/>
          <p:nvPr/>
        </p:nvSpPr>
        <p:spPr>
          <a:xfrm>
            <a:off x="8951732" y="5506228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Cititor</a:t>
            </a:r>
            <a:endParaRPr lang="en-US" b="1" dirty="0"/>
          </a:p>
        </p:txBody>
      </p:sp>
      <p:pic>
        <p:nvPicPr>
          <p:cNvPr id="10" name="Picture 9" descr="Business Person by msewtz">
            <a:extLst>
              <a:ext uri="{FF2B5EF4-FFF2-40B4-BE49-F238E27FC236}">
                <a16:creationId xmlns:a16="http://schemas.microsoft.com/office/drawing/2014/main" id="{3E6E53FE-114E-4256-B38E-A76C269B7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014" y="4489056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F82EC9E2-9522-42C4-8BC6-AD90E1636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908" y="2847202"/>
            <a:ext cx="1818167" cy="13333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000AFF-FBB0-40B1-8A5C-E72FDD3DB0C1}"/>
              </a:ext>
            </a:extLst>
          </p:cNvPr>
          <p:cNvSpPr txBox="1"/>
          <p:nvPr/>
        </p:nvSpPr>
        <p:spPr>
          <a:xfrm>
            <a:off x="2104443" y="2513403"/>
            <a:ext cx="1080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Scriitor</a:t>
            </a:r>
            <a:endParaRPr lang="en-US" b="1" dirty="0"/>
          </a:p>
        </p:txBody>
      </p:sp>
      <p:pic>
        <p:nvPicPr>
          <p:cNvPr id="15" name="Picture 14" descr="Business Person by msewtz">
            <a:extLst>
              <a:ext uri="{FF2B5EF4-FFF2-40B4-BE49-F238E27FC236}">
                <a16:creationId xmlns:a16="http://schemas.microsoft.com/office/drawing/2014/main" id="{C14D30F9-E1FB-4BFA-92E7-90A599A37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418" y="1496231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E5CCEF-ECF8-4579-AD50-99E2DC12C989}"/>
              </a:ext>
            </a:extLst>
          </p:cNvPr>
          <p:cNvSpPr txBox="1"/>
          <p:nvPr/>
        </p:nvSpPr>
        <p:spPr>
          <a:xfrm>
            <a:off x="2104443" y="4453074"/>
            <a:ext cx="1080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Scriitor</a:t>
            </a:r>
            <a:endParaRPr lang="en-US" b="1" dirty="0"/>
          </a:p>
        </p:txBody>
      </p:sp>
      <p:pic>
        <p:nvPicPr>
          <p:cNvPr id="17" name="Picture 16" descr="Business Person by msewtz">
            <a:extLst>
              <a:ext uri="{FF2B5EF4-FFF2-40B4-BE49-F238E27FC236}">
                <a16:creationId xmlns:a16="http://schemas.microsoft.com/office/drawing/2014/main" id="{CC807AD3-4FEF-4B3B-853E-52340F579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418" y="3435902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B03437-92A8-4B7C-A4CF-DB24371985E9}"/>
              </a:ext>
            </a:extLst>
          </p:cNvPr>
          <p:cNvCxnSpPr>
            <a:stCxn id="13" idx="3"/>
            <a:endCxn id="6" idx="1"/>
          </p:cNvCxnSpPr>
          <p:nvPr/>
        </p:nvCxnSpPr>
        <p:spPr bwMode="auto">
          <a:xfrm flipV="1">
            <a:off x="6904075" y="2054601"/>
            <a:ext cx="2047657" cy="1459263"/>
          </a:xfrm>
          <a:prstGeom prst="straightConnector1">
            <a:avLst/>
          </a:prstGeom>
          <a:solidFill>
            <a:schemeClr val="accent1"/>
          </a:solidFill>
          <a:ln w="666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115C812-2945-4CE8-BD3E-34F3CC761763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 bwMode="auto">
          <a:xfrm flipV="1">
            <a:off x="6904075" y="3471883"/>
            <a:ext cx="2105939" cy="41980"/>
          </a:xfrm>
          <a:prstGeom prst="straightConnector1">
            <a:avLst/>
          </a:prstGeom>
          <a:solidFill>
            <a:schemeClr val="accent1"/>
          </a:solidFill>
          <a:ln w="666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73C18E-94CC-4E3A-8180-B51C37A5568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E973F9-6E94-4B48-80E5-5C23EF42467A}"/>
              </a:ext>
            </a:extLst>
          </p:cNvPr>
          <p:cNvSpPr txBox="1"/>
          <p:nvPr/>
        </p:nvSpPr>
        <p:spPr>
          <a:xfrm>
            <a:off x="1936127" y="5321562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Thread-</a:t>
            </a:r>
            <a:r>
              <a:rPr lang="en-US" dirty="0" err="1"/>
              <a:t>uri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4D613D-0D30-4B42-AF3B-F98E4B9397D6}"/>
              </a:ext>
            </a:extLst>
          </p:cNvPr>
          <p:cNvSpPr txBox="1"/>
          <p:nvPr/>
        </p:nvSpPr>
        <p:spPr>
          <a:xfrm>
            <a:off x="8796239" y="6043912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Thread-</a:t>
            </a:r>
            <a:r>
              <a:rPr lang="en-US" dirty="0" err="1"/>
              <a:t>uri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660EB8-7266-4881-AF05-1C69AFF22A7A}"/>
              </a:ext>
            </a:extLst>
          </p:cNvPr>
          <p:cNvSpPr txBox="1"/>
          <p:nvPr/>
        </p:nvSpPr>
        <p:spPr>
          <a:xfrm>
            <a:off x="5596964" y="4453074"/>
            <a:ext cx="796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Buffer</a:t>
            </a:r>
          </a:p>
        </p:txBody>
      </p:sp>
    </p:spTree>
    <p:extLst>
      <p:ext uri="{BB962C8B-B14F-4D97-AF65-F5344CB8AC3E}">
        <p14:creationId xmlns:p14="http://schemas.microsoft.com/office/powerpoint/2010/main" val="28175201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58DD-09BC-419C-9E43-810419DA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Cititori – Scriitori</a:t>
            </a:r>
            <a:r>
              <a:rPr lang="en-US" dirty="0"/>
              <a:t> (R-W)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24582F-4574-4B01-BF65-688720E02E8C}"/>
              </a:ext>
            </a:extLst>
          </p:cNvPr>
          <p:cNvSpPr txBox="1"/>
          <p:nvPr/>
        </p:nvSpPr>
        <p:spPr>
          <a:xfrm>
            <a:off x="8893450" y="2563186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Cititor</a:t>
            </a:r>
            <a:endParaRPr lang="en-US" b="1" dirty="0"/>
          </a:p>
        </p:txBody>
      </p:sp>
      <p:pic>
        <p:nvPicPr>
          <p:cNvPr id="6" name="Picture 5" descr="Business Person by msewtz">
            <a:extLst>
              <a:ext uri="{FF2B5EF4-FFF2-40B4-BE49-F238E27FC236}">
                <a16:creationId xmlns:a16="http://schemas.microsoft.com/office/drawing/2014/main" id="{BD76A93E-2A34-4752-BDD7-40D3533CB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732" y="1546014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1962E-47DF-48ED-99EB-22F220860C40}"/>
              </a:ext>
            </a:extLst>
          </p:cNvPr>
          <p:cNvSpPr txBox="1"/>
          <p:nvPr/>
        </p:nvSpPr>
        <p:spPr>
          <a:xfrm>
            <a:off x="8951732" y="3980469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Cititor</a:t>
            </a:r>
            <a:endParaRPr lang="en-US" b="1" dirty="0"/>
          </a:p>
        </p:txBody>
      </p:sp>
      <p:pic>
        <p:nvPicPr>
          <p:cNvPr id="8" name="Picture 7" descr="Business Person by msewtz">
            <a:extLst>
              <a:ext uri="{FF2B5EF4-FFF2-40B4-BE49-F238E27FC236}">
                <a16:creationId xmlns:a16="http://schemas.microsoft.com/office/drawing/2014/main" id="{A407C78D-8F18-4AD7-9299-0168E76B4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014" y="2963297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6D5B53-604E-43C1-92B0-7C5EEF1895D6}"/>
              </a:ext>
            </a:extLst>
          </p:cNvPr>
          <p:cNvSpPr txBox="1"/>
          <p:nvPr/>
        </p:nvSpPr>
        <p:spPr>
          <a:xfrm>
            <a:off x="8951732" y="5506228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Cititor</a:t>
            </a:r>
            <a:endParaRPr lang="en-US" b="1" dirty="0"/>
          </a:p>
        </p:txBody>
      </p:sp>
      <p:pic>
        <p:nvPicPr>
          <p:cNvPr id="10" name="Picture 9" descr="Business Person by msewtz">
            <a:extLst>
              <a:ext uri="{FF2B5EF4-FFF2-40B4-BE49-F238E27FC236}">
                <a16:creationId xmlns:a16="http://schemas.microsoft.com/office/drawing/2014/main" id="{3E6E53FE-114E-4256-B38E-A76C269B7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014" y="4489056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F82EC9E2-9522-42C4-8BC6-AD90E1636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908" y="2847202"/>
            <a:ext cx="1818167" cy="13333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000AFF-FBB0-40B1-8A5C-E72FDD3DB0C1}"/>
              </a:ext>
            </a:extLst>
          </p:cNvPr>
          <p:cNvSpPr txBox="1"/>
          <p:nvPr/>
        </p:nvSpPr>
        <p:spPr>
          <a:xfrm>
            <a:off x="2104443" y="2513403"/>
            <a:ext cx="1080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Scriitor</a:t>
            </a:r>
            <a:endParaRPr lang="en-US" b="1" dirty="0"/>
          </a:p>
        </p:txBody>
      </p:sp>
      <p:pic>
        <p:nvPicPr>
          <p:cNvPr id="15" name="Picture 14" descr="Business Person by msewtz">
            <a:extLst>
              <a:ext uri="{FF2B5EF4-FFF2-40B4-BE49-F238E27FC236}">
                <a16:creationId xmlns:a16="http://schemas.microsoft.com/office/drawing/2014/main" id="{C14D30F9-E1FB-4BFA-92E7-90A599A37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418" y="1496231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E5CCEF-ECF8-4579-AD50-99E2DC12C989}"/>
              </a:ext>
            </a:extLst>
          </p:cNvPr>
          <p:cNvSpPr txBox="1"/>
          <p:nvPr/>
        </p:nvSpPr>
        <p:spPr>
          <a:xfrm>
            <a:off x="2104443" y="4453074"/>
            <a:ext cx="1080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Scriitor</a:t>
            </a:r>
            <a:endParaRPr lang="en-US" b="1" dirty="0"/>
          </a:p>
        </p:txBody>
      </p:sp>
      <p:pic>
        <p:nvPicPr>
          <p:cNvPr id="17" name="Picture 16" descr="Business Person by msewtz">
            <a:extLst>
              <a:ext uri="{FF2B5EF4-FFF2-40B4-BE49-F238E27FC236}">
                <a16:creationId xmlns:a16="http://schemas.microsoft.com/office/drawing/2014/main" id="{CC807AD3-4FEF-4B3B-853E-52340F579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418" y="3435902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B03437-92A8-4B7C-A4CF-DB24371985E9}"/>
              </a:ext>
            </a:extLst>
          </p:cNvPr>
          <p:cNvCxnSpPr>
            <a:cxnSpLocks/>
            <a:stCxn id="17" idx="3"/>
            <a:endCxn id="13" idx="1"/>
          </p:cNvCxnSpPr>
          <p:nvPr/>
        </p:nvCxnSpPr>
        <p:spPr bwMode="auto">
          <a:xfrm flipV="1">
            <a:off x="3038251" y="3513864"/>
            <a:ext cx="2047657" cy="430625"/>
          </a:xfrm>
          <a:prstGeom prst="straightConnector1">
            <a:avLst/>
          </a:prstGeom>
          <a:solidFill>
            <a:schemeClr val="accent1"/>
          </a:solidFill>
          <a:ln w="666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115C812-2945-4CE8-BD3E-34F3CC761763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 bwMode="auto">
          <a:xfrm flipV="1">
            <a:off x="6904075" y="3471883"/>
            <a:ext cx="2105939" cy="41980"/>
          </a:xfrm>
          <a:prstGeom prst="straightConnector1">
            <a:avLst/>
          </a:prstGeom>
          <a:solidFill>
            <a:schemeClr val="accent1"/>
          </a:solidFill>
          <a:ln w="666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4E48849-0DD9-4B86-890A-467186E3E872}"/>
              </a:ext>
            </a:extLst>
          </p:cNvPr>
          <p:cNvSpPr txBox="1"/>
          <p:nvPr/>
        </p:nvSpPr>
        <p:spPr>
          <a:xfrm>
            <a:off x="4822462" y="1543869"/>
            <a:ext cx="222849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41D21-0EA6-4A6A-B3E4-26BD457BABB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826301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2895AD-ECEF-4EAD-989F-E6ACC906536A}"/>
              </a:ext>
            </a:extLst>
          </p:cNvPr>
          <p:cNvCxnSpPr/>
          <p:nvPr/>
        </p:nvCxnSpPr>
        <p:spPr bwMode="auto">
          <a:xfrm>
            <a:off x="5977128" y="1081088"/>
            <a:ext cx="0" cy="547516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producător-consumator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519" y="2434258"/>
            <a:ext cx="1205831" cy="157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229079" y="1372339"/>
            <a:ext cx="15536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</a:t>
            </a:r>
            <a:endParaRPr lang="ro-RO" sz="2000" b="1" dirty="0"/>
          </a:p>
          <a:p>
            <a:r>
              <a:rPr lang="ro-RO" sz="2000" dirty="0"/>
              <a:t>Un </a:t>
            </a:r>
            <a:r>
              <a:rPr lang="ro-RO" sz="2000" dirty="0" err="1"/>
              <a:t>Thread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507288" y="173022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696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</a:t>
            </a:r>
          </a:p>
          <a:p>
            <a:r>
              <a:rPr lang="ro-RO" sz="2000" dirty="0"/>
              <a:t>Alt </a:t>
            </a:r>
            <a:r>
              <a:rPr lang="ro-RO" sz="2000" dirty="0" err="1"/>
              <a:t>Thread</a:t>
            </a:r>
            <a:endParaRPr lang="en-US" dirty="0"/>
          </a:p>
        </p:txBody>
      </p:sp>
      <p:pic>
        <p:nvPicPr>
          <p:cNvPr id="17" name="Picture 2" descr="Factory 2 by tsaoj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558" y="2434258"/>
            <a:ext cx="1464438" cy="130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nk cake by Anonymou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3579701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0E609F-07D0-405C-A0FF-45B23E307A5B}"/>
              </a:ext>
            </a:extLst>
          </p:cNvPr>
          <p:cNvSpPr txBox="1"/>
          <p:nvPr/>
        </p:nvSpPr>
        <p:spPr>
          <a:xfrm>
            <a:off x="2158559" y="4726279"/>
            <a:ext cx="2373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pun?</a:t>
            </a:r>
          </a:p>
          <a:p>
            <a:r>
              <a:rPr lang="ro-RO" dirty="0"/>
              <a:t>Da – </a:t>
            </a:r>
            <a:r>
              <a:rPr lang="ro-RO" dirty="0" err="1"/>
              <a:t>bufferul</a:t>
            </a:r>
            <a:r>
              <a:rPr lang="ro-RO" dirty="0"/>
              <a:t> este gol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6D3EFA-66BA-4EEC-BD3A-A439692ABAC2}"/>
              </a:ext>
            </a:extLst>
          </p:cNvPr>
          <p:cNvSpPr txBox="1"/>
          <p:nvPr/>
        </p:nvSpPr>
        <p:spPr>
          <a:xfrm>
            <a:off x="8833518" y="4726278"/>
            <a:ext cx="1696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Pot să iau?</a:t>
            </a:r>
          </a:p>
          <a:p>
            <a:r>
              <a:rPr lang="ro-RO" dirty="0"/>
              <a:t>Nu – nu este nimic în buffer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DFA345-C310-4E9E-A90B-EACD04A8971E}"/>
              </a:ext>
            </a:extLst>
          </p:cNvPr>
          <p:cNvSpPr txBox="1"/>
          <p:nvPr/>
        </p:nvSpPr>
        <p:spPr>
          <a:xfrm>
            <a:off x="8322052" y="4557001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b="1" dirty="0">
                <a:solidFill>
                  <a:srgbClr val="FF0000"/>
                </a:solidFill>
              </a:rPr>
              <a:t>X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454001-9D53-4CFE-B618-C99B3A737EA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7115011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58DD-09BC-419C-9E43-810419DA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Cititori – Scriitori</a:t>
            </a:r>
            <a:r>
              <a:rPr lang="en-US" dirty="0"/>
              <a:t> (W-W)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24582F-4574-4B01-BF65-688720E02E8C}"/>
              </a:ext>
            </a:extLst>
          </p:cNvPr>
          <p:cNvSpPr txBox="1"/>
          <p:nvPr/>
        </p:nvSpPr>
        <p:spPr>
          <a:xfrm>
            <a:off x="8893450" y="2563186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Cititor</a:t>
            </a:r>
            <a:endParaRPr lang="en-US" b="1" dirty="0"/>
          </a:p>
        </p:txBody>
      </p:sp>
      <p:pic>
        <p:nvPicPr>
          <p:cNvPr id="6" name="Picture 5" descr="Business Person by msewtz">
            <a:extLst>
              <a:ext uri="{FF2B5EF4-FFF2-40B4-BE49-F238E27FC236}">
                <a16:creationId xmlns:a16="http://schemas.microsoft.com/office/drawing/2014/main" id="{BD76A93E-2A34-4752-BDD7-40D3533CB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732" y="1546014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1962E-47DF-48ED-99EB-22F220860C40}"/>
              </a:ext>
            </a:extLst>
          </p:cNvPr>
          <p:cNvSpPr txBox="1"/>
          <p:nvPr/>
        </p:nvSpPr>
        <p:spPr>
          <a:xfrm>
            <a:off x="8951732" y="3980469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Cititor</a:t>
            </a:r>
            <a:endParaRPr lang="en-US" b="1" dirty="0"/>
          </a:p>
        </p:txBody>
      </p:sp>
      <p:pic>
        <p:nvPicPr>
          <p:cNvPr id="8" name="Picture 7" descr="Business Person by msewtz">
            <a:extLst>
              <a:ext uri="{FF2B5EF4-FFF2-40B4-BE49-F238E27FC236}">
                <a16:creationId xmlns:a16="http://schemas.microsoft.com/office/drawing/2014/main" id="{A407C78D-8F18-4AD7-9299-0168E76B4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014" y="2963297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6D5B53-604E-43C1-92B0-7C5EEF1895D6}"/>
              </a:ext>
            </a:extLst>
          </p:cNvPr>
          <p:cNvSpPr txBox="1"/>
          <p:nvPr/>
        </p:nvSpPr>
        <p:spPr>
          <a:xfrm>
            <a:off x="8951732" y="5506228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Cititor</a:t>
            </a:r>
            <a:endParaRPr lang="en-US" b="1" dirty="0"/>
          </a:p>
        </p:txBody>
      </p:sp>
      <p:pic>
        <p:nvPicPr>
          <p:cNvPr id="10" name="Picture 9" descr="Business Person by msewtz">
            <a:extLst>
              <a:ext uri="{FF2B5EF4-FFF2-40B4-BE49-F238E27FC236}">
                <a16:creationId xmlns:a16="http://schemas.microsoft.com/office/drawing/2014/main" id="{3E6E53FE-114E-4256-B38E-A76C269B7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014" y="4489056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F82EC9E2-9522-42C4-8BC6-AD90E1636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908" y="2847202"/>
            <a:ext cx="1818167" cy="13333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000AFF-FBB0-40B1-8A5C-E72FDD3DB0C1}"/>
              </a:ext>
            </a:extLst>
          </p:cNvPr>
          <p:cNvSpPr txBox="1"/>
          <p:nvPr/>
        </p:nvSpPr>
        <p:spPr>
          <a:xfrm>
            <a:off x="2104443" y="2513403"/>
            <a:ext cx="1080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Scriitor</a:t>
            </a:r>
            <a:endParaRPr lang="en-US" b="1" dirty="0"/>
          </a:p>
        </p:txBody>
      </p:sp>
      <p:pic>
        <p:nvPicPr>
          <p:cNvPr id="15" name="Picture 14" descr="Business Person by msewtz">
            <a:extLst>
              <a:ext uri="{FF2B5EF4-FFF2-40B4-BE49-F238E27FC236}">
                <a16:creationId xmlns:a16="http://schemas.microsoft.com/office/drawing/2014/main" id="{C14D30F9-E1FB-4BFA-92E7-90A599A37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418" y="1496231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E5CCEF-ECF8-4579-AD50-99E2DC12C989}"/>
              </a:ext>
            </a:extLst>
          </p:cNvPr>
          <p:cNvSpPr txBox="1"/>
          <p:nvPr/>
        </p:nvSpPr>
        <p:spPr>
          <a:xfrm>
            <a:off x="2104443" y="4453074"/>
            <a:ext cx="1080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Scriitor</a:t>
            </a:r>
            <a:endParaRPr lang="en-US" b="1" dirty="0"/>
          </a:p>
        </p:txBody>
      </p:sp>
      <p:pic>
        <p:nvPicPr>
          <p:cNvPr id="17" name="Picture 16" descr="Business Person by msewtz">
            <a:extLst>
              <a:ext uri="{FF2B5EF4-FFF2-40B4-BE49-F238E27FC236}">
                <a16:creationId xmlns:a16="http://schemas.microsoft.com/office/drawing/2014/main" id="{CC807AD3-4FEF-4B3B-853E-52340F579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418" y="3435902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B03437-92A8-4B7C-A4CF-DB24371985E9}"/>
              </a:ext>
            </a:extLst>
          </p:cNvPr>
          <p:cNvCxnSpPr>
            <a:cxnSpLocks/>
            <a:stCxn id="17" idx="3"/>
            <a:endCxn id="13" idx="1"/>
          </p:cNvCxnSpPr>
          <p:nvPr/>
        </p:nvCxnSpPr>
        <p:spPr bwMode="auto">
          <a:xfrm flipV="1">
            <a:off x="3038251" y="3513864"/>
            <a:ext cx="2047657" cy="430625"/>
          </a:xfrm>
          <a:prstGeom prst="straightConnector1">
            <a:avLst/>
          </a:prstGeom>
          <a:solidFill>
            <a:schemeClr val="accent1"/>
          </a:solidFill>
          <a:ln w="666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115C812-2945-4CE8-BD3E-34F3CC761763}"/>
              </a:ext>
            </a:extLst>
          </p:cNvPr>
          <p:cNvCxnSpPr>
            <a:cxnSpLocks/>
            <a:stCxn id="15" idx="3"/>
          </p:cNvCxnSpPr>
          <p:nvPr/>
        </p:nvCxnSpPr>
        <p:spPr bwMode="auto">
          <a:xfrm>
            <a:off x="3038251" y="2004818"/>
            <a:ext cx="2047657" cy="1572527"/>
          </a:xfrm>
          <a:prstGeom prst="straightConnector1">
            <a:avLst/>
          </a:prstGeom>
          <a:solidFill>
            <a:schemeClr val="accent1"/>
          </a:solidFill>
          <a:ln w="666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4E48849-0DD9-4B86-890A-467186E3E872}"/>
              </a:ext>
            </a:extLst>
          </p:cNvPr>
          <p:cNvSpPr txBox="1"/>
          <p:nvPr/>
        </p:nvSpPr>
        <p:spPr>
          <a:xfrm>
            <a:off x="4822462" y="1543869"/>
            <a:ext cx="222849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BA99F1-D1DB-46A9-BD4B-9B26B06133B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7270620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58DD-09BC-419C-9E43-810419DA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Cititori - Scriitori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BAEF1E-C0A8-40DC-9E63-38347CB74096}"/>
              </a:ext>
            </a:extLst>
          </p:cNvPr>
          <p:cNvSpPr txBox="1"/>
          <p:nvPr/>
        </p:nvSpPr>
        <p:spPr>
          <a:xfrm>
            <a:off x="1776442" y="2859829"/>
            <a:ext cx="180209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o-RO" sz="2800" dirty="0"/>
          </a:p>
          <a:p>
            <a:r>
              <a:rPr lang="ro-RO" sz="2800" dirty="0" err="1"/>
              <a:t>B.put</a:t>
            </a:r>
            <a:r>
              <a:rPr lang="ro-RO" sz="2800" dirty="0"/>
              <a:t>(EL)</a:t>
            </a:r>
            <a:r>
              <a:rPr lang="en-US" sz="2800" dirty="0"/>
              <a:t>;</a:t>
            </a:r>
          </a:p>
          <a:p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24DEF0-D6CC-434B-9FB1-924F23830C8E}"/>
              </a:ext>
            </a:extLst>
          </p:cNvPr>
          <p:cNvSpPr txBox="1"/>
          <p:nvPr/>
        </p:nvSpPr>
        <p:spPr>
          <a:xfrm>
            <a:off x="2229080" y="1372339"/>
            <a:ext cx="1080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Scriitor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92DC40-3248-472A-B861-7499E859733A}"/>
              </a:ext>
            </a:extLst>
          </p:cNvPr>
          <p:cNvSpPr txBox="1"/>
          <p:nvPr/>
        </p:nvSpPr>
        <p:spPr>
          <a:xfrm>
            <a:off x="8585106" y="1372339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Cititor</a:t>
            </a:r>
            <a:endParaRPr lang="en-US" b="1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D63E3972-2D83-4B79-BEEA-7602BD6FD1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0292" y="2063700"/>
            <a:ext cx="1907702" cy="37856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/>
            </a:endParaRPr>
          </a:p>
          <a:p>
            <a:endParaRPr lang="en-US" altLang="en-US" sz="2400" dirty="0">
              <a:solidFill>
                <a:srgbClr val="000000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EL =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B.get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/>
            </a:endParaRPr>
          </a:p>
          <a:p>
            <a:endParaRPr lang="en-US" altLang="en-US" sz="2400" dirty="0">
              <a:solidFill>
                <a:srgbClr val="000000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/>
            </a:endParaRPr>
          </a:p>
          <a:p>
            <a:pPr lvl="0"/>
            <a:endParaRPr lang="en-US" altLang="en-US" sz="2400" dirty="0">
              <a:solidFill>
                <a:srgbClr val="000000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E9D908-2CC0-4594-AEE8-CE0F130B422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9180849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58DD-09BC-419C-9E43-810419DA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Cititori - Scriitori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BAEF1E-C0A8-40DC-9E63-38347CB74096}"/>
              </a:ext>
            </a:extLst>
          </p:cNvPr>
          <p:cNvSpPr txBox="1"/>
          <p:nvPr/>
        </p:nvSpPr>
        <p:spPr>
          <a:xfrm>
            <a:off x="1776443" y="2859829"/>
            <a:ext cx="272382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mutex</a:t>
            </a:r>
            <a:r>
              <a:rPr lang="ro-RO" sz="2800" dirty="0"/>
              <a:t>.</a:t>
            </a:r>
            <a:r>
              <a:rPr lang="ro-RO" sz="2800" dirty="0" err="1"/>
              <a:t>lock</a:t>
            </a:r>
            <a:r>
              <a:rPr lang="ro-RO" sz="2800" dirty="0"/>
              <a:t>()</a:t>
            </a:r>
            <a:r>
              <a:rPr lang="en-US" sz="2800" dirty="0"/>
              <a:t>;</a:t>
            </a:r>
            <a:endParaRPr lang="ro-RO" sz="2800" dirty="0"/>
          </a:p>
          <a:p>
            <a:r>
              <a:rPr lang="ro-RO" sz="2800" dirty="0" err="1"/>
              <a:t>B.put</a:t>
            </a:r>
            <a:r>
              <a:rPr lang="ro-RO" sz="2800" dirty="0"/>
              <a:t>(EL)</a:t>
            </a:r>
            <a:r>
              <a:rPr lang="en-US" sz="2800" dirty="0"/>
              <a:t>;</a:t>
            </a:r>
          </a:p>
          <a:p>
            <a:r>
              <a:rPr lang="en-US" sz="2800" b="1" dirty="0" err="1">
                <a:solidFill>
                  <a:srgbClr val="00B050"/>
                </a:solidFill>
              </a:rPr>
              <a:t>mutex</a:t>
            </a:r>
            <a:r>
              <a:rPr lang="en-US" sz="2800" dirty="0" err="1"/>
              <a:t>.unlock</a:t>
            </a:r>
            <a:r>
              <a:rPr lang="en-US" sz="2800" dirty="0"/>
              <a:t>();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24DEF0-D6CC-434B-9FB1-924F23830C8E}"/>
              </a:ext>
            </a:extLst>
          </p:cNvPr>
          <p:cNvSpPr txBox="1"/>
          <p:nvPr/>
        </p:nvSpPr>
        <p:spPr>
          <a:xfrm>
            <a:off x="2229080" y="1372339"/>
            <a:ext cx="1080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Scriitor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92DC40-3248-472A-B861-7499E859733A}"/>
              </a:ext>
            </a:extLst>
          </p:cNvPr>
          <p:cNvSpPr txBox="1"/>
          <p:nvPr/>
        </p:nvSpPr>
        <p:spPr>
          <a:xfrm>
            <a:off x="8585106" y="1372339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Cititor</a:t>
            </a:r>
            <a:endParaRPr lang="en-US" b="1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D63E3972-2D83-4B79-BEEA-7602BD6FD1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1238" y="1824889"/>
            <a:ext cx="2358338" cy="23083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/>
            </a:endParaRPr>
          </a:p>
          <a:p>
            <a:endParaRPr lang="en-US" altLang="en-US" sz="2400" dirty="0">
              <a:solidFill>
                <a:srgbClr val="000000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/>
            </a:endParaRPr>
          </a:p>
          <a:p>
            <a:pPr lvl="0"/>
            <a:r>
              <a:rPr lang="en-US" sz="2400" b="1" dirty="0" err="1">
                <a:solidFill>
                  <a:srgbClr val="00B050"/>
                </a:solidFill>
              </a:rPr>
              <a:t>mutex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.lock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EL =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B.get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();</a:t>
            </a:r>
          </a:p>
          <a:p>
            <a:pPr lvl="0"/>
            <a:r>
              <a:rPr lang="en-US" sz="2400" b="1" dirty="0" err="1">
                <a:solidFill>
                  <a:srgbClr val="00B050"/>
                </a:solidFill>
              </a:rPr>
              <a:t>mutex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.unlock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();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E9D908-2CC0-4594-AEE8-CE0F130B422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0636720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58DD-09BC-419C-9E43-810419DA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Cititori - Scriitori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BAEF1E-C0A8-40DC-9E63-38347CB74096}"/>
              </a:ext>
            </a:extLst>
          </p:cNvPr>
          <p:cNvSpPr txBox="1"/>
          <p:nvPr/>
        </p:nvSpPr>
        <p:spPr>
          <a:xfrm>
            <a:off x="1776443" y="2859829"/>
            <a:ext cx="272382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mutex</a:t>
            </a:r>
            <a:r>
              <a:rPr lang="ro-RO" sz="2800" dirty="0"/>
              <a:t>.</a:t>
            </a:r>
            <a:r>
              <a:rPr lang="ro-RO" sz="2800" dirty="0" err="1"/>
              <a:t>lock</a:t>
            </a:r>
            <a:r>
              <a:rPr lang="ro-RO" sz="2800" dirty="0"/>
              <a:t>()</a:t>
            </a:r>
            <a:r>
              <a:rPr lang="en-US" sz="2800" dirty="0"/>
              <a:t>;</a:t>
            </a:r>
            <a:endParaRPr lang="ro-RO" sz="2800" dirty="0"/>
          </a:p>
          <a:p>
            <a:r>
              <a:rPr lang="ro-RO" sz="2800" dirty="0" err="1"/>
              <a:t>B.put</a:t>
            </a:r>
            <a:r>
              <a:rPr lang="ro-RO" sz="2800" dirty="0"/>
              <a:t>(EL)</a:t>
            </a:r>
            <a:r>
              <a:rPr lang="en-US" sz="2800" dirty="0"/>
              <a:t>;</a:t>
            </a:r>
          </a:p>
          <a:p>
            <a:r>
              <a:rPr lang="en-US" sz="2800" b="1" dirty="0" err="1">
                <a:solidFill>
                  <a:srgbClr val="00B050"/>
                </a:solidFill>
              </a:rPr>
              <a:t>mutex</a:t>
            </a:r>
            <a:r>
              <a:rPr lang="en-US" sz="2800" dirty="0" err="1"/>
              <a:t>.unlock</a:t>
            </a:r>
            <a:r>
              <a:rPr lang="en-US" sz="2800" dirty="0"/>
              <a:t>();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24DEF0-D6CC-434B-9FB1-924F23830C8E}"/>
              </a:ext>
            </a:extLst>
          </p:cNvPr>
          <p:cNvSpPr txBox="1"/>
          <p:nvPr/>
        </p:nvSpPr>
        <p:spPr>
          <a:xfrm>
            <a:off x="2229080" y="1372339"/>
            <a:ext cx="1080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Scriitor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92DC40-3248-472A-B861-7499E859733A}"/>
              </a:ext>
            </a:extLst>
          </p:cNvPr>
          <p:cNvSpPr txBox="1"/>
          <p:nvPr/>
        </p:nvSpPr>
        <p:spPr>
          <a:xfrm>
            <a:off x="8585106" y="1372339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Cititor</a:t>
            </a:r>
            <a:endParaRPr lang="en-US" b="1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D63E3972-2D83-4B79-BEEA-7602BD6FD1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1238" y="1824889"/>
            <a:ext cx="2358338" cy="23083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/>
            </a:endParaRPr>
          </a:p>
          <a:p>
            <a:endParaRPr lang="en-US" altLang="en-US" sz="2400" dirty="0">
              <a:solidFill>
                <a:srgbClr val="000000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/>
            </a:endParaRPr>
          </a:p>
          <a:p>
            <a:pPr lvl="0"/>
            <a:r>
              <a:rPr lang="en-US" sz="2400" b="1" dirty="0" err="1">
                <a:solidFill>
                  <a:srgbClr val="00B050"/>
                </a:solidFill>
              </a:rPr>
              <a:t>mutex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.lock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EL =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B.get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();</a:t>
            </a:r>
          </a:p>
          <a:p>
            <a:pPr lvl="0"/>
            <a:r>
              <a:rPr lang="en-US" sz="2400" b="1" dirty="0" err="1">
                <a:solidFill>
                  <a:srgbClr val="00B050"/>
                </a:solidFill>
              </a:rPr>
              <a:t>mutex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.unlock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();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E9D908-2CC0-4594-AEE8-CE0F130B422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6052E1-1A5B-42E6-AEA4-194DFA6D1BAC}"/>
              </a:ext>
            </a:extLst>
          </p:cNvPr>
          <p:cNvSpPr txBox="1"/>
          <p:nvPr/>
        </p:nvSpPr>
        <p:spPr>
          <a:xfrm>
            <a:off x="3837433" y="4800601"/>
            <a:ext cx="52758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>
                <a:solidFill>
                  <a:srgbClr val="FF0000"/>
                </a:solidFill>
              </a:rPr>
              <a:t>Greșit:</a:t>
            </a:r>
          </a:p>
          <a:p>
            <a:r>
              <a:rPr lang="en-US" dirty="0" err="1"/>
              <a:t>Rezolv</a:t>
            </a:r>
            <a:r>
              <a:rPr lang="ro-RO" dirty="0"/>
              <a:t>ă </a:t>
            </a:r>
            <a:r>
              <a:rPr lang="ro-RO" dirty="0" err="1"/>
              <a:t>Write-Write</a:t>
            </a:r>
            <a:endParaRPr lang="ro-RO" dirty="0"/>
          </a:p>
          <a:p>
            <a:r>
              <a:rPr lang="ro-RO" dirty="0"/>
              <a:t>Rezolvă </a:t>
            </a:r>
            <a:r>
              <a:rPr lang="ro-RO" dirty="0" err="1"/>
              <a:t>Read-Write</a:t>
            </a:r>
            <a:endParaRPr lang="ro-RO" dirty="0"/>
          </a:p>
          <a:p>
            <a:r>
              <a:rPr lang="ro-RO" b="1" dirty="0"/>
              <a:t>Nu</a:t>
            </a:r>
            <a:r>
              <a:rPr lang="ro-RO" dirty="0"/>
              <a:t> permite mai multor cititori să citească simultan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3741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58DD-09BC-419C-9E43-810419DA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Cititori - Scriitori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BAEF1E-C0A8-40DC-9E63-38347CB74096}"/>
              </a:ext>
            </a:extLst>
          </p:cNvPr>
          <p:cNvSpPr txBox="1"/>
          <p:nvPr/>
        </p:nvSpPr>
        <p:spPr>
          <a:xfrm>
            <a:off x="1776442" y="2859829"/>
            <a:ext cx="180209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o-RO" sz="2800" dirty="0"/>
          </a:p>
          <a:p>
            <a:r>
              <a:rPr lang="ro-RO" sz="2800" dirty="0" err="1"/>
              <a:t>B.put</a:t>
            </a:r>
            <a:r>
              <a:rPr lang="ro-RO" sz="2800" dirty="0"/>
              <a:t>(EL)</a:t>
            </a:r>
            <a:r>
              <a:rPr lang="en-US" sz="2800" dirty="0"/>
              <a:t>;</a:t>
            </a:r>
          </a:p>
          <a:p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24DEF0-D6CC-434B-9FB1-924F23830C8E}"/>
              </a:ext>
            </a:extLst>
          </p:cNvPr>
          <p:cNvSpPr txBox="1"/>
          <p:nvPr/>
        </p:nvSpPr>
        <p:spPr>
          <a:xfrm>
            <a:off x="2229080" y="1372339"/>
            <a:ext cx="1080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Scriitor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92DC40-3248-472A-B861-7499E859733A}"/>
              </a:ext>
            </a:extLst>
          </p:cNvPr>
          <p:cNvSpPr txBox="1"/>
          <p:nvPr/>
        </p:nvSpPr>
        <p:spPr>
          <a:xfrm>
            <a:off x="8585106" y="1372339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Cititor</a:t>
            </a:r>
            <a:endParaRPr lang="en-US" b="1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D63E3972-2D83-4B79-BEEA-7602BD6FD1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0292" y="2063700"/>
            <a:ext cx="1907702" cy="37856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/>
            </a:endParaRPr>
          </a:p>
          <a:p>
            <a:endParaRPr lang="en-US" altLang="en-US" sz="2400" dirty="0">
              <a:solidFill>
                <a:srgbClr val="000000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EL =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B.get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/>
            </a:endParaRPr>
          </a:p>
          <a:p>
            <a:endParaRPr lang="en-US" altLang="en-US" sz="2400" dirty="0">
              <a:solidFill>
                <a:srgbClr val="000000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/>
            </a:endParaRPr>
          </a:p>
          <a:p>
            <a:pPr lvl="0"/>
            <a:endParaRPr lang="en-US" altLang="en-US" sz="2400" dirty="0">
              <a:solidFill>
                <a:srgbClr val="000000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E9D908-2CC0-4594-AEE8-CE0F130B422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9417445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58DD-09BC-419C-9E43-810419DA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Cititori - Scriitori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BAEF1E-C0A8-40DC-9E63-38347CB74096}"/>
              </a:ext>
            </a:extLst>
          </p:cNvPr>
          <p:cNvSpPr txBox="1"/>
          <p:nvPr/>
        </p:nvSpPr>
        <p:spPr>
          <a:xfrm>
            <a:off x="1776443" y="2859829"/>
            <a:ext cx="306205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Wmutex</a:t>
            </a:r>
            <a:r>
              <a:rPr lang="ro-RO" sz="2800" dirty="0"/>
              <a:t>.</a:t>
            </a:r>
            <a:r>
              <a:rPr lang="ro-RO" sz="2800" dirty="0" err="1"/>
              <a:t>lock</a:t>
            </a:r>
            <a:r>
              <a:rPr lang="ro-RO" sz="2800" dirty="0"/>
              <a:t>()</a:t>
            </a:r>
            <a:r>
              <a:rPr lang="en-US" sz="2800" dirty="0"/>
              <a:t>;</a:t>
            </a:r>
            <a:endParaRPr lang="ro-RO" sz="2800" dirty="0"/>
          </a:p>
          <a:p>
            <a:r>
              <a:rPr lang="ro-RO" sz="2800" dirty="0" err="1"/>
              <a:t>B.put</a:t>
            </a:r>
            <a:r>
              <a:rPr lang="ro-RO" sz="2800" dirty="0"/>
              <a:t>(EL)</a:t>
            </a:r>
            <a:r>
              <a:rPr lang="en-US" sz="2800" dirty="0"/>
              <a:t>;</a:t>
            </a:r>
          </a:p>
          <a:p>
            <a:r>
              <a:rPr lang="en-US" sz="2800" b="1" dirty="0" err="1">
                <a:solidFill>
                  <a:srgbClr val="00B050"/>
                </a:solidFill>
              </a:rPr>
              <a:t>Wmutex</a:t>
            </a:r>
            <a:r>
              <a:rPr lang="en-US" sz="2800" dirty="0" err="1"/>
              <a:t>.unlock</a:t>
            </a:r>
            <a:r>
              <a:rPr lang="en-US" sz="2800" dirty="0"/>
              <a:t>();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24DEF0-D6CC-434B-9FB1-924F23830C8E}"/>
              </a:ext>
            </a:extLst>
          </p:cNvPr>
          <p:cNvSpPr txBox="1"/>
          <p:nvPr/>
        </p:nvSpPr>
        <p:spPr>
          <a:xfrm>
            <a:off x="2229080" y="1372339"/>
            <a:ext cx="1080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Scriitor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92DC40-3248-472A-B861-7499E859733A}"/>
              </a:ext>
            </a:extLst>
          </p:cNvPr>
          <p:cNvSpPr txBox="1"/>
          <p:nvPr/>
        </p:nvSpPr>
        <p:spPr>
          <a:xfrm>
            <a:off x="8585106" y="1372339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Cititor</a:t>
            </a:r>
            <a:endParaRPr lang="en-US" b="1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D63E3972-2D83-4B79-BEEA-7602BD6FD1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8630" y="2034696"/>
            <a:ext cx="3656770" cy="40010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/>
            </a:endParaRPr>
          </a:p>
          <a:p>
            <a:endParaRPr lang="en-US" altLang="en-US" sz="2400" dirty="0">
              <a:solidFill>
                <a:srgbClr val="000000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/>
            </a:endParaRPr>
          </a:p>
          <a:p>
            <a:pPr lvl="0"/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</a:t>
            </a:r>
            <a:r>
              <a:rPr lang="en-US" sz="2400" dirty="0"/>
              <a:t> </a:t>
            </a:r>
            <a:r>
              <a:rPr lang="en-US" sz="2400" b="1" dirty="0" err="1">
                <a:solidFill>
                  <a:srgbClr val="00B050"/>
                </a:solidFill>
              </a:rPr>
              <a:t>Wmutex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.lock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EL =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B.get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/>
            </a:endParaRPr>
          </a:p>
          <a:p>
            <a:endParaRPr lang="en-US" altLang="en-US" sz="2400" dirty="0">
              <a:solidFill>
                <a:srgbClr val="000000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/>
            </a:endParaRPr>
          </a:p>
          <a:p>
            <a:pPr lvl="0"/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</a:t>
            </a:r>
            <a:r>
              <a:rPr lang="en-US" sz="2400" dirty="0"/>
              <a:t> </a:t>
            </a:r>
            <a:r>
              <a:rPr lang="en-US" sz="2400" b="1" dirty="0" err="1">
                <a:solidFill>
                  <a:srgbClr val="00B050"/>
                </a:solidFill>
              </a:rPr>
              <a:t>Wmutex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.unlock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();</a:t>
            </a:r>
            <a:endParaRPr lang="ro-RO" altLang="en-US" sz="2400" dirty="0">
              <a:solidFill>
                <a:srgbClr val="000000"/>
              </a:solidFill>
              <a:latin typeface="Arial Unicode MS"/>
            </a:endParaRPr>
          </a:p>
          <a:p>
            <a:pPr lvl="0"/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E9D908-2CC0-4594-AEE8-CE0F130B422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4912766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58DD-09BC-419C-9E43-810419DA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Cititori - Scriitori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BAEF1E-C0A8-40DC-9E63-38347CB74096}"/>
              </a:ext>
            </a:extLst>
          </p:cNvPr>
          <p:cNvSpPr txBox="1"/>
          <p:nvPr/>
        </p:nvSpPr>
        <p:spPr>
          <a:xfrm>
            <a:off x="1776443" y="2859829"/>
            <a:ext cx="306205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Wmutex</a:t>
            </a:r>
            <a:r>
              <a:rPr lang="ro-RO" sz="2800" dirty="0"/>
              <a:t>.</a:t>
            </a:r>
            <a:r>
              <a:rPr lang="ro-RO" sz="2800" dirty="0" err="1"/>
              <a:t>lock</a:t>
            </a:r>
            <a:r>
              <a:rPr lang="ro-RO" sz="2800" dirty="0"/>
              <a:t>()</a:t>
            </a:r>
            <a:r>
              <a:rPr lang="en-US" sz="2800" dirty="0"/>
              <a:t>;</a:t>
            </a:r>
            <a:endParaRPr lang="ro-RO" sz="2800" dirty="0"/>
          </a:p>
          <a:p>
            <a:r>
              <a:rPr lang="ro-RO" sz="2800" dirty="0" err="1"/>
              <a:t>B.put</a:t>
            </a:r>
            <a:r>
              <a:rPr lang="ro-RO" sz="2800" dirty="0"/>
              <a:t>(EL)</a:t>
            </a:r>
            <a:r>
              <a:rPr lang="en-US" sz="2800" dirty="0"/>
              <a:t>;</a:t>
            </a:r>
          </a:p>
          <a:p>
            <a:r>
              <a:rPr lang="en-US" sz="2800" b="1" dirty="0" err="1">
                <a:solidFill>
                  <a:srgbClr val="00B050"/>
                </a:solidFill>
              </a:rPr>
              <a:t>Wmutex</a:t>
            </a:r>
            <a:r>
              <a:rPr lang="en-US" sz="2800" dirty="0" err="1"/>
              <a:t>.unlock</a:t>
            </a:r>
            <a:r>
              <a:rPr lang="en-US" sz="2800" dirty="0"/>
              <a:t>();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24DEF0-D6CC-434B-9FB1-924F23830C8E}"/>
              </a:ext>
            </a:extLst>
          </p:cNvPr>
          <p:cNvSpPr txBox="1"/>
          <p:nvPr/>
        </p:nvSpPr>
        <p:spPr>
          <a:xfrm>
            <a:off x="2229080" y="1372339"/>
            <a:ext cx="1080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Scriitor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92DC40-3248-472A-B861-7499E859733A}"/>
              </a:ext>
            </a:extLst>
          </p:cNvPr>
          <p:cNvSpPr txBox="1"/>
          <p:nvPr/>
        </p:nvSpPr>
        <p:spPr>
          <a:xfrm>
            <a:off x="8585106" y="1372339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Cititor</a:t>
            </a:r>
            <a:endParaRPr lang="en-US" b="1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D63E3972-2D83-4B79-BEEA-7602BD6FD1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8630" y="1957750"/>
            <a:ext cx="3656770" cy="415498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 err="1">
                <a:solidFill>
                  <a:srgbClr val="7030A0"/>
                </a:solidFill>
                <a:latin typeface="Arial Unicode MS"/>
              </a:rPr>
              <a:t>Rmutex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.lock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();</a:t>
            </a:r>
          </a:p>
          <a:p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countReaders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++;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if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countReaders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==1)</a:t>
            </a:r>
          </a:p>
          <a:p>
            <a:pPr lvl="0"/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</a:t>
            </a:r>
            <a:r>
              <a:rPr lang="en-US" sz="2400" dirty="0"/>
              <a:t> </a:t>
            </a:r>
            <a:r>
              <a:rPr lang="en-US" sz="2400" b="1" dirty="0" err="1">
                <a:solidFill>
                  <a:srgbClr val="00B050"/>
                </a:solidFill>
              </a:rPr>
              <a:t>Wmutex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.lock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 err="1">
                <a:solidFill>
                  <a:srgbClr val="7030A0"/>
                </a:solidFill>
                <a:latin typeface="Arial Unicode MS"/>
              </a:rPr>
              <a:t>Rmutex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.unlock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EL =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B.get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 err="1">
                <a:solidFill>
                  <a:srgbClr val="7030A0"/>
                </a:solidFill>
                <a:latin typeface="Arial Unicode MS"/>
              </a:rPr>
              <a:t>Rmutex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.lock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();</a:t>
            </a:r>
          </a:p>
          <a:p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countReaders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--;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if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countReaders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==0)</a:t>
            </a:r>
          </a:p>
          <a:p>
            <a:pPr lvl="0"/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	</a:t>
            </a:r>
            <a:r>
              <a:rPr lang="en-US" sz="2400" dirty="0"/>
              <a:t> </a:t>
            </a:r>
            <a:r>
              <a:rPr lang="en-US" sz="2400" b="1" dirty="0" err="1">
                <a:solidFill>
                  <a:srgbClr val="00B050"/>
                </a:solidFill>
              </a:rPr>
              <a:t>Wmutex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.unlock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 err="1">
                <a:solidFill>
                  <a:srgbClr val="7030A0"/>
                </a:solidFill>
                <a:latin typeface="Arial Unicode MS"/>
              </a:rPr>
              <a:t>Rmutex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.unlock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();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E9D908-2CC0-4594-AEE8-CE0F130B422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7421519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5DD8B-3286-488A-8680-A4F24C89A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819D5-C086-43A8-B608-DE580774C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E7F80E-4D8F-46A7-8D74-95627BF092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7200887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C8B5A-C3D3-4C83-9BD3-3D3177AF3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bărbierului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C7C23-B9CC-402C-8635-1C2CB57E6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089" y="1988288"/>
            <a:ext cx="8524875" cy="4426800"/>
          </a:xfrm>
        </p:spPr>
        <p:txBody>
          <a:bodyPr/>
          <a:lstStyle/>
          <a:p>
            <a:r>
              <a:rPr lang="ro-RO" dirty="0"/>
              <a:t>Avem un bărbier și N scaune de așteptare</a:t>
            </a:r>
          </a:p>
          <a:p>
            <a:r>
              <a:rPr lang="ro-RO" dirty="0"/>
              <a:t>Când nu sunt clienți</a:t>
            </a:r>
            <a:r>
              <a:rPr lang="en-US" dirty="0"/>
              <a:t>,</a:t>
            </a:r>
            <a:r>
              <a:rPr lang="ro-RO" dirty="0"/>
              <a:t> bărbierul doarme</a:t>
            </a:r>
          </a:p>
          <a:p>
            <a:r>
              <a:rPr lang="ro-RO" dirty="0"/>
              <a:t>Un client nou venit ori trezește bărbierul și este bărbierit, ori dacă mai sunt și alți clienți, așteaptă pe unul din scaune</a:t>
            </a:r>
          </a:p>
          <a:p>
            <a:r>
              <a:rPr lang="ro-RO" dirty="0"/>
              <a:t>Dacă toate scaunele sunt ocupate un potențial nou client pleacă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C5AC12-2B99-4BED-946B-8DF27CE21A3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3996977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5E9CF-2537-4DA2-94B1-723697CF6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bărbierului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7F74-5389-45AB-9D22-F7E267A78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089" y="1892596"/>
            <a:ext cx="8524875" cy="4522493"/>
          </a:xfrm>
        </p:spPr>
        <p:txBody>
          <a:bodyPr/>
          <a:lstStyle/>
          <a:p>
            <a:r>
              <a:rPr lang="ro-RO" dirty="0"/>
              <a:t>Fiecare </a:t>
            </a:r>
            <a:r>
              <a:rPr lang="ro-RO" dirty="0" err="1"/>
              <a:t>thread</a:t>
            </a:r>
            <a:r>
              <a:rPr lang="ro-RO" dirty="0"/>
              <a:t> client vrea să apeleze funcția </a:t>
            </a:r>
            <a:r>
              <a:rPr lang="en-US" dirty="0" err="1"/>
              <a:t>getHairCut</a:t>
            </a:r>
            <a:r>
              <a:rPr lang="ro-RO" dirty="0"/>
              <a:t>()</a:t>
            </a:r>
          </a:p>
          <a:p>
            <a:r>
              <a:rPr lang="ro-RO" dirty="0"/>
              <a:t>Dacă un client ajunge și toate scaunele sunt ocupate atunci pleacă</a:t>
            </a:r>
          </a:p>
          <a:p>
            <a:r>
              <a:rPr lang="ro-RO" dirty="0"/>
              <a:t>Bărbierul trebuie să apeleze</a:t>
            </a:r>
            <a:r>
              <a:rPr lang="en-GB" dirty="0"/>
              <a:t> </a:t>
            </a:r>
            <a:r>
              <a:rPr lang="en-GB" dirty="0" err="1"/>
              <a:t>cutHair</a:t>
            </a:r>
            <a:r>
              <a:rPr lang="ro-RO" dirty="0"/>
              <a:t>()</a:t>
            </a:r>
            <a:r>
              <a:rPr lang="en-GB" dirty="0"/>
              <a:t>.</a:t>
            </a:r>
            <a:endParaRPr lang="ro-RO" dirty="0"/>
          </a:p>
          <a:p>
            <a:r>
              <a:rPr lang="ro-RO" dirty="0"/>
              <a:t>Când bărbierul apelează</a:t>
            </a:r>
            <a:r>
              <a:rPr lang="en-GB" dirty="0"/>
              <a:t> </a:t>
            </a:r>
            <a:r>
              <a:rPr lang="en-GB" dirty="0" err="1"/>
              <a:t>cutHair</a:t>
            </a:r>
            <a:r>
              <a:rPr lang="ro-RO" dirty="0"/>
              <a:t>() trebuie să fie exact un client care apelează</a:t>
            </a:r>
            <a:r>
              <a:rPr lang="en-GB" dirty="0"/>
              <a:t> </a:t>
            </a:r>
            <a:r>
              <a:rPr lang="en-GB" dirty="0" err="1"/>
              <a:t>getHairCut</a:t>
            </a:r>
            <a:r>
              <a:rPr lang="ro-RO" dirty="0"/>
              <a:t>()</a:t>
            </a:r>
            <a:r>
              <a:rPr lang="en-GB" dirty="0"/>
              <a:t>.</a:t>
            </a:r>
            <a:endParaRPr lang="ro-RO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4C07EE-4F7C-4DA2-9DD5-FF7FD40CC59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76536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producător-consumator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519" y="2434258"/>
            <a:ext cx="1205831" cy="157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229079" y="13723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</a:t>
            </a:r>
            <a:endParaRPr lang="en-US" b="1" dirty="0"/>
          </a:p>
        </p:txBody>
      </p:sp>
      <p:pic>
        <p:nvPicPr>
          <p:cNvPr id="17" name="Picture 2" descr="Factory 2 by tsaoj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558" y="2434258"/>
            <a:ext cx="1464438" cy="130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nk cake by Anonymou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3579701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Traffic semaphore green light by laobc">
            <a:extLst>
              <a:ext uri="{FF2B5EF4-FFF2-40B4-BE49-F238E27FC236}">
                <a16:creationId xmlns:a16="http://schemas.microsoft.com/office/drawing/2014/main" id="{1EC772C2-4C56-490E-8F4E-1D3FDEB8A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6C17322F-A424-40BF-8B06-5C7C890BB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3893" y="2389634"/>
            <a:ext cx="540604" cy="90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0E609F-07D0-405C-A0FF-45B23E307A5B}"/>
              </a:ext>
            </a:extLst>
          </p:cNvPr>
          <p:cNvSpPr txBox="1"/>
          <p:nvPr/>
        </p:nvSpPr>
        <p:spPr>
          <a:xfrm>
            <a:off x="2158558" y="472627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pun?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6D3EFA-66BA-4EEC-BD3A-A439692ABAC2}"/>
              </a:ext>
            </a:extLst>
          </p:cNvPr>
          <p:cNvSpPr txBox="1"/>
          <p:nvPr/>
        </p:nvSpPr>
        <p:spPr>
          <a:xfrm>
            <a:off x="8833518" y="47262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iau?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57989B-9CEE-4735-90B4-97AF77282F2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855219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C8B5A-C3D3-4C83-9BD3-3D3177AF3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bărbierului</a:t>
            </a:r>
            <a:endParaRPr lang="en-US" dirty="0"/>
          </a:p>
        </p:txBody>
      </p:sp>
      <p:pic>
        <p:nvPicPr>
          <p:cNvPr id="5" name="Picture 4" descr="Business Person by msewtz">
            <a:extLst>
              <a:ext uri="{FF2B5EF4-FFF2-40B4-BE49-F238E27FC236}">
                <a16:creationId xmlns:a16="http://schemas.microsoft.com/office/drawing/2014/main" id="{4E331EA4-49FB-444C-8281-714A23632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420" y="3178110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A68D8B-12EC-473C-ADAE-CAFF51D03B58}"/>
              </a:ext>
            </a:extLst>
          </p:cNvPr>
          <p:cNvSpPr txBox="1"/>
          <p:nvPr/>
        </p:nvSpPr>
        <p:spPr>
          <a:xfrm>
            <a:off x="1995163" y="4232497"/>
            <a:ext cx="1963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Bărbier</a:t>
            </a:r>
            <a:r>
              <a:rPr lang="en-US" sz="2000" b="1" dirty="0"/>
              <a:t> - sleep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D9C789-CA25-49E6-B8F5-E94D9C4427C7}"/>
              </a:ext>
            </a:extLst>
          </p:cNvPr>
          <p:cNvSpPr txBox="1"/>
          <p:nvPr/>
        </p:nvSpPr>
        <p:spPr>
          <a:xfrm>
            <a:off x="8797757" y="2563186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Client</a:t>
            </a:r>
            <a:endParaRPr lang="en-US" b="1" dirty="0"/>
          </a:p>
        </p:txBody>
      </p:sp>
      <p:pic>
        <p:nvPicPr>
          <p:cNvPr id="8" name="Picture 7" descr="Business Person by msewtz">
            <a:extLst>
              <a:ext uri="{FF2B5EF4-FFF2-40B4-BE49-F238E27FC236}">
                <a16:creationId xmlns:a16="http://schemas.microsoft.com/office/drawing/2014/main" id="{3264B044-EA40-4344-A4F8-0690A8BD6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039" y="1546014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666B98-2454-420B-B2D9-509F7D26C02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5511822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C8B5A-C3D3-4C83-9BD3-3D3177AF3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bărbierului</a:t>
            </a:r>
            <a:endParaRPr lang="en-US" dirty="0"/>
          </a:p>
        </p:txBody>
      </p:sp>
      <p:pic>
        <p:nvPicPr>
          <p:cNvPr id="5" name="Picture 4" descr="Business Person by msewtz">
            <a:extLst>
              <a:ext uri="{FF2B5EF4-FFF2-40B4-BE49-F238E27FC236}">
                <a16:creationId xmlns:a16="http://schemas.microsoft.com/office/drawing/2014/main" id="{4E331EA4-49FB-444C-8281-714A23632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420" y="3178110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A68D8B-12EC-473C-ADAE-CAFF51D03B58}"/>
              </a:ext>
            </a:extLst>
          </p:cNvPr>
          <p:cNvSpPr txBox="1"/>
          <p:nvPr/>
        </p:nvSpPr>
        <p:spPr>
          <a:xfrm>
            <a:off x="1995163" y="4232497"/>
            <a:ext cx="2250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Bărbier</a:t>
            </a:r>
            <a:r>
              <a:rPr lang="en-US" sz="2000" b="1" dirty="0"/>
              <a:t> – </a:t>
            </a:r>
            <a:r>
              <a:rPr lang="en-GB" dirty="0" err="1"/>
              <a:t>cutHair</a:t>
            </a:r>
            <a:r>
              <a:rPr lang="en-GB" dirty="0"/>
              <a:t>()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D9C789-CA25-49E6-B8F5-E94D9C4427C7}"/>
              </a:ext>
            </a:extLst>
          </p:cNvPr>
          <p:cNvSpPr txBox="1"/>
          <p:nvPr/>
        </p:nvSpPr>
        <p:spPr>
          <a:xfrm>
            <a:off x="2029853" y="5835590"/>
            <a:ext cx="25234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Client</a:t>
            </a:r>
            <a:r>
              <a:rPr lang="en-US" sz="2000" b="1" dirty="0"/>
              <a:t> – </a:t>
            </a:r>
            <a:r>
              <a:rPr lang="en-GB" dirty="0" err="1"/>
              <a:t>getHairCut</a:t>
            </a:r>
            <a:r>
              <a:rPr lang="en-GB" sz="2000" dirty="0"/>
              <a:t>()</a:t>
            </a:r>
            <a:r>
              <a:rPr lang="en-US" sz="2000" b="1" dirty="0"/>
              <a:t> </a:t>
            </a:r>
            <a:endParaRPr lang="en-US" b="1" dirty="0"/>
          </a:p>
        </p:txBody>
      </p:sp>
      <p:pic>
        <p:nvPicPr>
          <p:cNvPr id="8" name="Picture 7" descr="Business Person by msewtz">
            <a:extLst>
              <a:ext uri="{FF2B5EF4-FFF2-40B4-BE49-F238E27FC236}">
                <a16:creationId xmlns:a16="http://schemas.microsoft.com/office/drawing/2014/main" id="{3264B044-EA40-4344-A4F8-0690A8BD6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136" y="4818418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5C35DF-1B87-41B0-BFC1-CE9EE3CD9D6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689034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C8B5A-C3D3-4C83-9BD3-3D3177AF3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bărbierului</a:t>
            </a:r>
            <a:endParaRPr lang="en-US" dirty="0"/>
          </a:p>
        </p:txBody>
      </p:sp>
      <p:pic>
        <p:nvPicPr>
          <p:cNvPr id="5" name="Picture 4" descr="Business Person by msewtz">
            <a:extLst>
              <a:ext uri="{FF2B5EF4-FFF2-40B4-BE49-F238E27FC236}">
                <a16:creationId xmlns:a16="http://schemas.microsoft.com/office/drawing/2014/main" id="{4E331EA4-49FB-444C-8281-714A23632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420" y="3178110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A68D8B-12EC-473C-ADAE-CAFF51D03B58}"/>
              </a:ext>
            </a:extLst>
          </p:cNvPr>
          <p:cNvSpPr txBox="1"/>
          <p:nvPr/>
        </p:nvSpPr>
        <p:spPr>
          <a:xfrm>
            <a:off x="1995162" y="4232497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Bărbier</a:t>
            </a:r>
            <a:endParaRPr lang="en-US" sz="20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4F0407-0771-4872-8C91-4F45BF7C5EF6}"/>
              </a:ext>
            </a:extLst>
          </p:cNvPr>
          <p:cNvSpPr/>
          <p:nvPr/>
        </p:nvSpPr>
        <p:spPr>
          <a:xfrm rot="5400000">
            <a:off x="6629572" y="1595848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7D0171-79C3-4447-BD17-66EDE23C8F7A}"/>
              </a:ext>
            </a:extLst>
          </p:cNvPr>
          <p:cNvSpPr/>
          <p:nvPr/>
        </p:nvSpPr>
        <p:spPr>
          <a:xfrm rot="5400000">
            <a:off x="6629571" y="3214997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2C87A-C49D-4C94-A7F6-D3061AAC1669}"/>
              </a:ext>
            </a:extLst>
          </p:cNvPr>
          <p:cNvSpPr/>
          <p:nvPr/>
        </p:nvSpPr>
        <p:spPr>
          <a:xfrm rot="5400000">
            <a:off x="6629572" y="4834146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1FA108-92A3-4D6F-B104-5A98E59CA8D6}"/>
              </a:ext>
            </a:extLst>
          </p:cNvPr>
          <p:cNvSpPr txBox="1"/>
          <p:nvPr/>
        </p:nvSpPr>
        <p:spPr>
          <a:xfrm>
            <a:off x="9007085" y="3490022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Clien</a:t>
            </a:r>
            <a:r>
              <a:rPr lang="en-US" sz="2000" b="1" dirty="0"/>
              <a:t>t</a:t>
            </a:r>
            <a:endParaRPr lang="en-US" b="1" dirty="0"/>
          </a:p>
        </p:txBody>
      </p:sp>
      <p:pic>
        <p:nvPicPr>
          <p:cNvPr id="17" name="Picture 16" descr="Business Person by msewtz">
            <a:extLst>
              <a:ext uri="{FF2B5EF4-FFF2-40B4-BE49-F238E27FC236}">
                <a16:creationId xmlns:a16="http://schemas.microsoft.com/office/drawing/2014/main" id="{CCB184D9-7C3A-4C3B-A7DB-5B88E40A8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369" y="2434964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C80D6A-2A0A-4E45-902B-A3C8A0C3CAF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5185652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C8B5A-C3D3-4C83-9BD3-3D3177AF3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bărbierului</a:t>
            </a:r>
            <a:endParaRPr lang="en-US" dirty="0"/>
          </a:p>
        </p:txBody>
      </p:sp>
      <p:pic>
        <p:nvPicPr>
          <p:cNvPr id="5" name="Picture 4" descr="Business Person by msewtz">
            <a:extLst>
              <a:ext uri="{FF2B5EF4-FFF2-40B4-BE49-F238E27FC236}">
                <a16:creationId xmlns:a16="http://schemas.microsoft.com/office/drawing/2014/main" id="{4E331EA4-49FB-444C-8281-714A23632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420" y="3178110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A68D8B-12EC-473C-ADAE-CAFF51D03B58}"/>
              </a:ext>
            </a:extLst>
          </p:cNvPr>
          <p:cNvSpPr txBox="1"/>
          <p:nvPr/>
        </p:nvSpPr>
        <p:spPr>
          <a:xfrm>
            <a:off x="1995162" y="4232497"/>
            <a:ext cx="2348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Bărbier</a:t>
            </a:r>
            <a:r>
              <a:rPr lang="en-US" sz="2000" b="1" dirty="0"/>
              <a:t> – </a:t>
            </a:r>
            <a:r>
              <a:rPr lang="en-GB" sz="2000" dirty="0" err="1"/>
              <a:t>cutHair</a:t>
            </a:r>
            <a:r>
              <a:rPr lang="en-GB" sz="2000" dirty="0"/>
              <a:t>()</a:t>
            </a:r>
            <a:endParaRPr lang="en-US" sz="20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4F0407-0771-4872-8C91-4F45BF7C5EF6}"/>
              </a:ext>
            </a:extLst>
          </p:cNvPr>
          <p:cNvSpPr/>
          <p:nvPr/>
        </p:nvSpPr>
        <p:spPr>
          <a:xfrm rot="5400000">
            <a:off x="6629572" y="1595848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7D0171-79C3-4447-BD17-66EDE23C8F7A}"/>
              </a:ext>
            </a:extLst>
          </p:cNvPr>
          <p:cNvSpPr/>
          <p:nvPr/>
        </p:nvSpPr>
        <p:spPr>
          <a:xfrm rot="5400000">
            <a:off x="6629571" y="3214997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2C87A-C49D-4C94-A7F6-D3061AAC1669}"/>
              </a:ext>
            </a:extLst>
          </p:cNvPr>
          <p:cNvSpPr/>
          <p:nvPr/>
        </p:nvSpPr>
        <p:spPr>
          <a:xfrm rot="5400000">
            <a:off x="6629572" y="4834146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CAA2D5-6BB4-4D62-A425-C144F99A2225}"/>
              </a:ext>
            </a:extLst>
          </p:cNvPr>
          <p:cNvSpPr txBox="1"/>
          <p:nvPr/>
        </p:nvSpPr>
        <p:spPr>
          <a:xfrm>
            <a:off x="2029853" y="5832222"/>
            <a:ext cx="2646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Client</a:t>
            </a:r>
            <a:r>
              <a:rPr lang="en-US" sz="2000" b="1" dirty="0"/>
              <a:t> – </a:t>
            </a:r>
            <a:r>
              <a:rPr lang="en-GB" sz="2000" dirty="0" err="1"/>
              <a:t>getHairCut</a:t>
            </a:r>
            <a:r>
              <a:rPr lang="en-GB" sz="2000" dirty="0"/>
              <a:t>()</a:t>
            </a:r>
            <a:r>
              <a:rPr lang="en-US" sz="2000" b="1" dirty="0"/>
              <a:t> </a:t>
            </a:r>
          </a:p>
        </p:txBody>
      </p:sp>
      <p:pic>
        <p:nvPicPr>
          <p:cNvPr id="20" name="Picture 19" descr="Business Person by msewtz">
            <a:extLst>
              <a:ext uri="{FF2B5EF4-FFF2-40B4-BE49-F238E27FC236}">
                <a16:creationId xmlns:a16="http://schemas.microsoft.com/office/drawing/2014/main" id="{025F76D5-CBC2-44ED-A906-F7B877B52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138" y="4777164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419798-BE58-4661-A3FA-0DDBC66CA86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4323829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C8B5A-C3D3-4C83-9BD3-3D3177AF3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bărbierului</a:t>
            </a:r>
            <a:endParaRPr lang="en-US" dirty="0"/>
          </a:p>
        </p:txBody>
      </p:sp>
      <p:pic>
        <p:nvPicPr>
          <p:cNvPr id="5" name="Picture 4" descr="Business Person by msewtz">
            <a:extLst>
              <a:ext uri="{FF2B5EF4-FFF2-40B4-BE49-F238E27FC236}">
                <a16:creationId xmlns:a16="http://schemas.microsoft.com/office/drawing/2014/main" id="{4E331EA4-49FB-444C-8281-714A23632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420" y="3178110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A68D8B-12EC-473C-ADAE-CAFF51D03B58}"/>
              </a:ext>
            </a:extLst>
          </p:cNvPr>
          <p:cNvSpPr txBox="1"/>
          <p:nvPr/>
        </p:nvSpPr>
        <p:spPr>
          <a:xfrm>
            <a:off x="1995162" y="4232497"/>
            <a:ext cx="2348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Bărbier</a:t>
            </a:r>
            <a:r>
              <a:rPr lang="en-US" sz="2000" b="1" dirty="0"/>
              <a:t> – </a:t>
            </a:r>
            <a:r>
              <a:rPr lang="en-GB" sz="2000" dirty="0" err="1"/>
              <a:t>cutHair</a:t>
            </a:r>
            <a:r>
              <a:rPr lang="en-GB" sz="2000" dirty="0"/>
              <a:t>()</a:t>
            </a:r>
            <a:endParaRPr lang="en-US" sz="20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4F0407-0771-4872-8C91-4F45BF7C5EF6}"/>
              </a:ext>
            </a:extLst>
          </p:cNvPr>
          <p:cNvSpPr/>
          <p:nvPr/>
        </p:nvSpPr>
        <p:spPr>
          <a:xfrm rot="5400000">
            <a:off x="6629572" y="1595848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7D0171-79C3-4447-BD17-66EDE23C8F7A}"/>
              </a:ext>
            </a:extLst>
          </p:cNvPr>
          <p:cNvSpPr/>
          <p:nvPr/>
        </p:nvSpPr>
        <p:spPr>
          <a:xfrm rot="5400000">
            <a:off x="6629571" y="3214997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2C87A-C49D-4C94-A7F6-D3061AAC1669}"/>
              </a:ext>
            </a:extLst>
          </p:cNvPr>
          <p:cNvSpPr/>
          <p:nvPr/>
        </p:nvSpPr>
        <p:spPr>
          <a:xfrm rot="5400000">
            <a:off x="6629572" y="4834146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1FA108-92A3-4D6F-B104-5A98E59CA8D6}"/>
              </a:ext>
            </a:extLst>
          </p:cNvPr>
          <p:cNvSpPr txBox="1"/>
          <p:nvPr/>
        </p:nvSpPr>
        <p:spPr>
          <a:xfrm>
            <a:off x="9007085" y="3490022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Clien</a:t>
            </a:r>
            <a:r>
              <a:rPr lang="en-US" sz="2000" b="1" dirty="0"/>
              <a:t>t</a:t>
            </a:r>
            <a:endParaRPr lang="en-US" b="1" dirty="0"/>
          </a:p>
        </p:txBody>
      </p:sp>
      <p:pic>
        <p:nvPicPr>
          <p:cNvPr id="17" name="Picture 16" descr="Business Person by msewtz">
            <a:extLst>
              <a:ext uri="{FF2B5EF4-FFF2-40B4-BE49-F238E27FC236}">
                <a16:creationId xmlns:a16="http://schemas.microsoft.com/office/drawing/2014/main" id="{CCB184D9-7C3A-4C3B-A7DB-5B88E40A8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369" y="2434964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1CAA2D5-6BB4-4D62-A425-C144F99A2225}"/>
              </a:ext>
            </a:extLst>
          </p:cNvPr>
          <p:cNvSpPr txBox="1"/>
          <p:nvPr/>
        </p:nvSpPr>
        <p:spPr>
          <a:xfrm>
            <a:off x="2029853" y="5832222"/>
            <a:ext cx="2646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Client</a:t>
            </a:r>
            <a:r>
              <a:rPr lang="en-US" sz="2000" b="1" dirty="0"/>
              <a:t> – </a:t>
            </a:r>
            <a:r>
              <a:rPr lang="en-GB" sz="2000" dirty="0" err="1"/>
              <a:t>getHairCut</a:t>
            </a:r>
            <a:r>
              <a:rPr lang="en-GB" sz="2000" dirty="0"/>
              <a:t>()</a:t>
            </a:r>
            <a:r>
              <a:rPr lang="en-US" sz="2000" b="1" dirty="0"/>
              <a:t> </a:t>
            </a:r>
          </a:p>
        </p:txBody>
      </p:sp>
      <p:pic>
        <p:nvPicPr>
          <p:cNvPr id="20" name="Picture 19" descr="Business Person by msewtz">
            <a:extLst>
              <a:ext uri="{FF2B5EF4-FFF2-40B4-BE49-F238E27FC236}">
                <a16:creationId xmlns:a16="http://schemas.microsoft.com/office/drawing/2014/main" id="{025F76D5-CBC2-44ED-A906-F7B877B52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138" y="4777164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CFA587-B350-4AAB-BC8F-3B80887870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5979145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C8B5A-C3D3-4C83-9BD3-3D3177AF3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bărbierului</a:t>
            </a:r>
            <a:endParaRPr lang="en-US" dirty="0"/>
          </a:p>
        </p:txBody>
      </p:sp>
      <p:pic>
        <p:nvPicPr>
          <p:cNvPr id="5" name="Picture 4" descr="Business Person by msewtz">
            <a:extLst>
              <a:ext uri="{FF2B5EF4-FFF2-40B4-BE49-F238E27FC236}">
                <a16:creationId xmlns:a16="http://schemas.microsoft.com/office/drawing/2014/main" id="{4E331EA4-49FB-444C-8281-714A23632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420" y="3178110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A68D8B-12EC-473C-ADAE-CAFF51D03B58}"/>
              </a:ext>
            </a:extLst>
          </p:cNvPr>
          <p:cNvSpPr txBox="1"/>
          <p:nvPr/>
        </p:nvSpPr>
        <p:spPr>
          <a:xfrm>
            <a:off x="1995162" y="4232497"/>
            <a:ext cx="2348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Bărbier</a:t>
            </a:r>
            <a:r>
              <a:rPr lang="en-US" sz="2000" b="1" dirty="0"/>
              <a:t> – </a:t>
            </a:r>
            <a:r>
              <a:rPr lang="en-GB" sz="2000" dirty="0" err="1"/>
              <a:t>cutHair</a:t>
            </a:r>
            <a:r>
              <a:rPr lang="en-GB" sz="2000" dirty="0"/>
              <a:t>()</a:t>
            </a:r>
            <a:endParaRPr lang="en-US" sz="20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4F0407-0771-4872-8C91-4F45BF7C5EF6}"/>
              </a:ext>
            </a:extLst>
          </p:cNvPr>
          <p:cNvSpPr/>
          <p:nvPr/>
        </p:nvSpPr>
        <p:spPr>
          <a:xfrm rot="5400000">
            <a:off x="6629572" y="1595848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7D0171-79C3-4447-BD17-66EDE23C8F7A}"/>
              </a:ext>
            </a:extLst>
          </p:cNvPr>
          <p:cNvSpPr/>
          <p:nvPr/>
        </p:nvSpPr>
        <p:spPr>
          <a:xfrm rot="5400000">
            <a:off x="6629571" y="3214997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AF828C-6317-476D-8BFE-256FB085C4F3}"/>
              </a:ext>
            </a:extLst>
          </p:cNvPr>
          <p:cNvSpPr txBox="1"/>
          <p:nvPr/>
        </p:nvSpPr>
        <p:spPr>
          <a:xfrm>
            <a:off x="6992629" y="5794336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Clien</a:t>
            </a:r>
            <a:r>
              <a:rPr lang="en-US" sz="2000" b="1" dirty="0"/>
              <a:t>t</a:t>
            </a:r>
            <a:endParaRPr lang="en-US" b="1" dirty="0"/>
          </a:p>
        </p:txBody>
      </p:sp>
      <p:pic>
        <p:nvPicPr>
          <p:cNvPr id="14" name="Picture 13" descr="Business Person by msewtz">
            <a:extLst>
              <a:ext uri="{FF2B5EF4-FFF2-40B4-BE49-F238E27FC236}">
                <a16:creationId xmlns:a16="http://schemas.microsoft.com/office/drawing/2014/main" id="{F83EF6E5-87BC-46C7-89C4-2DCA2995F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913" y="4739278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052C87A-C49D-4C94-A7F6-D3061AAC1669}"/>
              </a:ext>
            </a:extLst>
          </p:cNvPr>
          <p:cNvSpPr/>
          <p:nvPr/>
        </p:nvSpPr>
        <p:spPr>
          <a:xfrm rot="5400000">
            <a:off x="6629572" y="4834146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CAA2D5-6BB4-4D62-A425-C144F99A2225}"/>
              </a:ext>
            </a:extLst>
          </p:cNvPr>
          <p:cNvSpPr txBox="1"/>
          <p:nvPr/>
        </p:nvSpPr>
        <p:spPr>
          <a:xfrm>
            <a:off x="2029853" y="5832222"/>
            <a:ext cx="2646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Client</a:t>
            </a:r>
            <a:r>
              <a:rPr lang="en-US" sz="2000" b="1" dirty="0"/>
              <a:t> – </a:t>
            </a:r>
            <a:r>
              <a:rPr lang="en-GB" sz="2000" dirty="0" err="1"/>
              <a:t>getHairCut</a:t>
            </a:r>
            <a:r>
              <a:rPr lang="en-GB" sz="2000" dirty="0"/>
              <a:t>()</a:t>
            </a:r>
            <a:r>
              <a:rPr lang="en-US" sz="2000" b="1" dirty="0"/>
              <a:t> </a:t>
            </a:r>
          </a:p>
        </p:txBody>
      </p:sp>
      <p:pic>
        <p:nvPicPr>
          <p:cNvPr id="20" name="Picture 19" descr="Business Person by msewtz">
            <a:extLst>
              <a:ext uri="{FF2B5EF4-FFF2-40B4-BE49-F238E27FC236}">
                <a16:creationId xmlns:a16="http://schemas.microsoft.com/office/drawing/2014/main" id="{025F76D5-CBC2-44ED-A906-F7B877B52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138" y="4777164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81DC64-9667-46F9-8B68-FCB0B7EE296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3774822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C8B5A-C3D3-4C83-9BD3-3D3177AF3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bărbierului</a:t>
            </a:r>
            <a:endParaRPr lang="en-US" dirty="0"/>
          </a:p>
        </p:txBody>
      </p:sp>
      <p:pic>
        <p:nvPicPr>
          <p:cNvPr id="5" name="Picture 4" descr="Business Person by msewtz">
            <a:extLst>
              <a:ext uri="{FF2B5EF4-FFF2-40B4-BE49-F238E27FC236}">
                <a16:creationId xmlns:a16="http://schemas.microsoft.com/office/drawing/2014/main" id="{4E331EA4-49FB-444C-8281-714A23632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420" y="3178110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A68D8B-12EC-473C-ADAE-CAFF51D03B58}"/>
              </a:ext>
            </a:extLst>
          </p:cNvPr>
          <p:cNvSpPr txBox="1"/>
          <p:nvPr/>
        </p:nvSpPr>
        <p:spPr>
          <a:xfrm>
            <a:off x="1995162" y="4232497"/>
            <a:ext cx="2348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Bărbier</a:t>
            </a:r>
            <a:r>
              <a:rPr lang="en-US" sz="2000" b="1" dirty="0"/>
              <a:t> – </a:t>
            </a:r>
            <a:r>
              <a:rPr lang="en-GB" sz="2000" dirty="0" err="1"/>
              <a:t>cutHair</a:t>
            </a:r>
            <a:r>
              <a:rPr lang="en-GB" sz="2000" dirty="0"/>
              <a:t>()</a:t>
            </a:r>
            <a:endParaRPr lang="en-US" sz="20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4F0407-0771-4872-8C91-4F45BF7C5EF6}"/>
              </a:ext>
            </a:extLst>
          </p:cNvPr>
          <p:cNvSpPr/>
          <p:nvPr/>
        </p:nvSpPr>
        <p:spPr>
          <a:xfrm rot="5400000">
            <a:off x="6629572" y="1595848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7D0171-79C3-4447-BD17-66EDE23C8F7A}"/>
              </a:ext>
            </a:extLst>
          </p:cNvPr>
          <p:cNvSpPr/>
          <p:nvPr/>
        </p:nvSpPr>
        <p:spPr>
          <a:xfrm rot="5400000">
            <a:off x="6629571" y="3214997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AF828C-6317-476D-8BFE-256FB085C4F3}"/>
              </a:ext>
            </a:extLst>
          </p:cNvPr>
          <p:cNvSpPr txBox="1"/>
          <p:nvPr/>
        </p:nvSpPr>
        <p:spPr>
          <a:xfrm>
            <a:off x="6992629" y="5794336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Clien</a:t>
            </a:r>
            <a:r>
              <a:rPr lang="en-US" sz="2000" b="1" dirty="0"/>
              <a:t>t</a:t>
            </a:r>
            <a:endParaRPr lang="en-US" b="1" dirty="0"/>
          </a:p>
        </p:txBody>
      </p:sp>
      <p:pic>
        <p:nvPicPr>
          <p:cNvPr id="14" name="Picture 13" descr="Business Person by msewtz">
            <a:extLst>
              <a:ext uri="{FF2B5EF4-FFF2-40B4-BE49-F238E27FC236}">
                <a16:creationId xmlns:a16="http://schemas.microsoft.com/office/drawing/2014/main" id="{F83EF6E5-87BC-46C7-89C4-2DCA2995F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913" y="4739278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052C87A-C49D-4C94-A7F6-D3061AAC1669}"/>
              </a:ext>
            </a:extLst>
          </p:cNvPr>
          <p:cNvSpPr/>
          <p:nvPr/>
        </p:nvSpPr>
        <p:spPr>
          <a:xfrm rot="5400000">
            <a:off x="6629572" y="4834146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CAA2D5-6BB4-4D62-A425-C144F99A2225}"/>
              </a:ext>
            </a:extLst>
          </p:cNvPr>
          <p:cNvSpPr txBox="1"/>
          <p:nvPr/>
        </p:nvSpPr>
        <p:spPr>
          <a:xfrm>
            <a:off x="2029853" y="5832222"/>
            <a:ext cx="2646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Client</a:t>
            </a:r>
            <a:r>
              <a:rPr lang="en-US" sz="2000" b="1" dirty="0"/>
              <a:t> – </a:t>
            </a:r>
            <a:r>
              <a:rPr lang="en-GB" sz="2000" dirty="0" err="1"/>
              <a:t>getHairCut</a:t>
            </a:r>
            <a:r>
              <a:rPr lang="en-GB" sz="2000" dirty="0"/>
              <a:t>()</a:t>
            </a:r>
            <a:r>
              <a:rPr lang="en-US" sz="2000" b="1" dirty="0"/>
              <a:t> </a:t>
            </a:r>
          </a:p>
        </p:txBody>
      </p:sp>
      <p:pic>
        <p:nvPicPr>
          <p:cNvPr id="20" name="Picture 19" descr="Business Person by msewtz">
            <a:extLst>
              <a:ext uri="{FF2B5EF4-FFF2-40B4-BE49-F238E27FC236}">
                <a16:creationId xmlns:a16="http://schemas.microsoft.com/office/drawing/2014/main" id="{025F76D5-CBC2-44ED-A906-F7B877B52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138" y="4777164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556020A-D456-4A44-BC63-85D024563115}"/>
              </a:ext>
            </a:extLst>
          </p:cNvPr>
          <p:cNvSpPr txBox="1"/>
          <p:nvPr/>
        </p:nvSpPr>
        <p:spPr>
          <a:xfrm>
            <a:off x="9007085" y="3490022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Clien</a:t>
            </a:r>
            <a:r>
              <a:rPr lang="en-US" sz="2000" b="1" dirty="0"/>
              <a:t>t</a:t>
            </a:r>
            <a:endParaRPr lang="en-US" b="1" dirty="0"/>
          </a:p>
        </p:txBody>
      </p:sp>
      <p:pic>
        <p:nvPicPr>
          <p:cNvPr id="17" name="Picture 16" descr="Business Person by msewtz">
            <a:extLst>
              <a:ext uri="{FF2B5EF4-FFF2-40B4-BE49-F238E27FC236}">
                <a16:creationId xmlns:a16="http://schemas.microsoft.com/office/drawing/2014/main" id="{F29FA058-7B1F-4E8A-B40A-8A758C2EC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369" y="2434964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C4FF07-6619-44B4-94F7-D4C19486F5E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3246011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C8B5A-C3D3-4C83-9BD3-3D3177AF3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bărbierului</a:t>
            </a:r>
            <a:endParaRPr lang="en-US" dirty="0"/>
          </a:p>
        </p:txBody>
      </p:sp>
      <p:pic>
        <p:nvPicPr>
          <p:cNvPr id="5" name="Picture 4" descr="Business Person by msewtz">
            <a:extLst>
              <a:ext uri="{FF2B5EF4-FFF2-40B4-BE49-F238E27FC236}">
                <a16:creationId xmlns:a16="http://schemas.microsoft.com/office/drawing/2014/main" id="{4E331EA4-49FB-444C-8281-714A23632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420" y="3178110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A68D8B-12EC-473C-ADAE-CAFF51D03B58}"/>
              </a:ext>
            </a:extLst>
          </p:cNvPr>
          <p:cNvSpPr txBox="1"/>
          <p:nvPr/>
        </p:nvSpPr>
        <p:spPr>
          <a:xfrm>
            <a:off x="1995162" y="4232497"/>
            <a:ext cx="2348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Bărbier</a:t>
            </a:r>
            <a:r>
              <a:rPr lang="en-US" sz="2000" b="1" dirty="0"/>
              <a:t> – </a:t>
            </a:r>
            <a:r>
              <a:rPr lang="en-GB" sz="2000" dirty="0" err="1"/>
              <a:t>cutHair</a:t>
            </a:r>
            <a:r>
              <a:rPr lang="en-GB" sz="2000" dirty="0"/>
              <a:t>()</a:t>
            </a:r>
            <a:endParaRPr lang="en-US" sz="20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4F0407-0771-4872-8C91-4F45BF7C5EF6}"/>
              </a:ext>
            </a:extLst>
          </p:cNvPr>
          <p:cNvSpPr/>
          <p:nvPr/>
        </p:nvSpPr>
        <p:spPr>
          <a:xfrm rot="5400000">
            <a:off x="6629572" y="1595848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8B3DD2-DF3C-4179-B40A-792559100DD4}"/>
              </a:ext>
            </a:extLst>
          </p:cNvPr>
          <p:cNvSpPr txBox="1"/>
          <p:nvPr/>
        </p:nvSpPr>
        <p:spPr>
          <a:xfrm>
            <a:off x="6992628" y="4175187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Clien</a:t>
            </a:r>
            <a:r>
              <a:rPr lang="en-US" sz="2000" b="1" dirty="0"/>
              <a:t>t</a:t>
            </a:r>
            <a:endParaRPr lang="en-US" b="1" dirty="0"/>
          </a:p>
        </p:txBody>
      </p:sp>
      <p:pic>
        <p:nvPicPr>
          <p:cNvPr id="11" name="Picture 10" descr="Business Person by msewtz">
            <a:extLst>
              <a:ext uri="{FF2B5EF4-FFF2-40B4-BE49-F238E27FC236}">
                <a16:creationId xmlns:a16="http://schemas.microsoft.com/office/drawing/2014/main" id="{01AF30BC-9128-41A3-B075-9EB522140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912" y="3120129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B7D0171-79C3-4447-BD17-66EDE23C8F7A}"/>
              </a:ext>
            </a:extLst>
          </p:cNvPr>
          <p:cNvSpPr/>
          <p:nvPr/>
        </p:nvSpPr>
        <p:spPr>
          <a:xfrm rot="5400000">
            <a:off x="6629571" y="3214997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AF828C-6317-476D-8BFE-256FB085C4F3}"/>
              </a:ext>
            </a:extLst>
          </p:cNvPr>
          <p:cNvSpPr txBox="1"/>
          <p:nvPr/>
        </p:nvSpPr>
        <p:spPr>
          <a:xfrm>
            <a:off x="6992629" y="5794336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Clien</a:t>
            </a:r>
            <a:r>
              <a:rPr lang="en-US" sz="2000" b="1" dirty="0"/>
              <a:t>t</a:t>
            </a:r>
            <a:endParaRPr lang="en-US" b="1" dirty="0"/>
          </a:p>
        </p:txBody>
      </p:sp>
      <p:pic>
        <p:nvPicPr>
          <p:cNvPr id="14" name="Picture 13" descr="Business Person by msewtz">
            <a:extLst>
              <a:ext uri="{FF2B5EF4-FFF2-40B4-BE49-F238E27FC236}">
                <a16:creationId xmlns:a16="http://schemas.microsoft.com/office/drawing/2014/main" id="{F83EF6E5-87BC-46C7-89C4-2DCA2995F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913" y="4739278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052C87A-C49D-4C94-A7F6-D3061AAC1669}"/>
              </a:ext>
            </a:extLst>
          </p:cNvPr>
          <p:cNvSpPr/>
          <p:nvPr/>
        </p:nvSpPr>
        <p:spPr>
          <a:xfrm rot="5400000">
            <a:off x="6629572" y="4834146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CAA2D5-6BB4-4D62-A425-C144F99A2225}"/>
              </a:ext>
            </a:extLst>
          </p:cNvPr>
          <p:cNvSpPr txBox="1"/>
          <p:nvPr/>
        </p:nvSpPr>
        <p:spPr>
          <a:xfrm>
            <a:off x="2029853" y="5832222"/>
            <a:ext cx="2646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Client</a:t>
            </a:r>
            <a:r>
              <a:rPr lang="en-US" sz="2000" b="1" dirty="0"/>
              <a:t> – </a:t>
            </a:r>
            <a:r>
              <a:rPr lang="en-GB" sz="2000" dirty="0" err="1"/>
              <a:t>getHairCut</a:t>
            </a:r>
            <a:r>
              <a:rPr lang="en-GB" sz="2000" dirty="0"/>
              <a:t>()</a:t>
            </a:r>
            <a:r>
              <a:rPr lang="en-US" sz="2000" b="1" dirty="0"/>
              <a:t> </a:t>
            </a:r>
          </a:p>
        </p:txBody>
      </p:sp>
      <p:pic>
        <p:nvPicPr>
          <p:cNvPr id="20" name="Picture 19" descr="Business Person by msewtz">
            <a:extLst>
              <a:ext uri="{FF2B5EF4-FFF2-40B4-BE49-F238E27FC236}">
                <a16:creationId xmlns:a16="http://schemas.microsoft.com/office/drawing/2014/main" id="{025F76D5-CBC2-44ED-A906-F7B877B52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138" y="4777164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C2080D-BB52-4D61-9FCC-4810FC8581B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1759272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C8B5A-C3D3-4C83-9BD3-3D3177AF3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bărbierului</a:t>
            </a:r>
            <a:endParaRPr lang="en-US" dirty="0"/>
          </a:p>
        </p:txBody>
      </p:sp>
      <p:pic>
        <p:nvPicPr>
          <p:cNvPr id="5" name="Picture 4" descr="Business Person by msewtz">
            <a:extLst>
              <a:ext uri="{FF2B5EF4-FFF2-40B4-BE49-F238E27FC236}">
                <a16:creationId xmlns:a16="http://schemas.microsoft.com/office/drawing/2014/main" id="{4E331EA4-49FB-444C-8281-714A23632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420" y="3178110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A68D8B-12EC-473C-ADAE-CAFF51D03B58}"/>
              </a:ext>
            </a:extLst>
          </p:cNvPr>
          <p:cNvSpPr txBox="1"/>
          <p:nvPr/>
        </p:nvSpPr>
        <p:spPr>
          <a:xfrm>
            <a:off x="1995162" y="4232497"/>
            <a:ext cx="2348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Bărbier</a:t>
            </a:r>
            <a:r>
              <a:rPr lang="en-US" sz="2000" b="1" dirty="0"/>
              <a:t> – </a:t>
            </a:r>
            <a:r>
              <a:rPr lang="en-GB" sz="2000" dirty="0" err="1"/>
              <a:t>cutHair</a:t>
            </a:r>
            <a:r>
              <a:rPr lang="en-GB" sz="2000" dirty="0"/>
              <a:t>()</a:t>
            </a:r>
            <a:endParaRPr lang="en-US" sz="20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4F0407-0771-4872-8C91-4F45BF7C5EF6}"/>
              </a:ext>
            </a:extLst>
          </p:cNvPr>
          <p:cNvSpPr/>
          <p:nvPr/>
        </p:nvSpPr>
        <p:spPr>
          <a:xfrm rot="5400000">
            <a:off x="6629572" y="1595848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8B3DD2-DF3C-4179-B40A-792559100DD4}"/>
              </a:ext>
            </a:extLst>
          </p:cNvPr>
          <p:cNvSpPr txBox="1"/>
          <p:nvPr/>
        </p:nvSpPr>
        <p:spPr>
          <a:xfrm>
            <a:off x="6992628" y="4175187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Clien</a:t>
            </a:r>
            <a:r>
              <a:rPr lang="en-US" sz="2000" b="1" dirty="0"/>
              <a:t>t</a:t>
            </a:r>
            <a:endParaRPr lang="en-US" b="1" dirty="0"/>
          </a:p>
        </p:txBody>
      </p:sp>
      <p:pic>
        <p:nvPicPr>
          <p:cNvPr id="11" name="Picture 10" descr="Business Person by msewtz">
            <a:extLst>
              <a:ext uri="{FF2B5EF4-FFF2-40B4-BE49-F238E27FC236}">
                <a16:creationId xmlns:a16="http://schemas.microsoft.com/office/drawing/2014/main" id="{01AF30BC-9128-41A3-B075-9EB522140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912" y="3120129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B7D0171-79C3-4447-BD17-66EDE23C8F7A}"/>
              </a:ext>
            </a:extLst>
          </p:cNvPr>
          <p:cNvSpPr/>
          <p:nvPr/>
        </p:nvSpPr>
        <p:spPr>
          <a:xfrm rot="5400000">
            <a:off x="6629571" y="3214997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AF828C-6317-476D-8BFE-256FB085C4F3}"/>
              </a:ext>
            </a:extLst>
          </p:cNvPr>
          <p:cNvSpPr txBox="1"/>
          <p:nvPr/>
        </p:nvSpPr>
        <p:spPr>
          <a:xfrm>
            <a:off x="6992629" y="5794336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Clien</a:t>
            </a:r>
            <a:r>
              <a:rPr lang="en-US" sz="2000" b="1" dirty="0"/>
              <a:t>t</a:t>
            </a:r>
            <a:endParaRPr lang="en-US" b="1" dirty="0"/>
          </a:p>
        </p:txBody>
      </p:sp>
      <p:pic>
        <p:nvPicPr>
          <p:cNvPr id="14" name="Picture 13" descr="Business Person by msewtz">
            <a:extLst>
              <a:ext uri="{FF2B5EF4-FFF2-40B4-BE49-F238E27FC236}">
                <a16:creationId xmlns:a16="http://schemas.microsoft.com/office/drawing/2014/main" id="{F83EF6E5-87BC-46C7-89C4-2DCA2995F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913" y="4739278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052C87A-C49D-4C94-A7F6-D3061AAC1669}"/>
              </a:ext>
            </a:extLst>
          </p:cNvPr>
          <p:cNvSpPr/>
          <p:nvPr/>
        </p:nvSpPr>
        <p:spPr>
          <a:xfrm rot="5400000">
            <a:off x="6629572" y="4834146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1FA108-92A3-4D6F-B104-5A98E59CA8D6}"/>
              </a:ext>
            </a:extLst>
          </p:cNvPr>
          <p:cNvSpPr txBox="1"/>
          <p:nvPr/>
        </p:nvSpPr>
        <p:spPr>
          <a:xfrm>
            <a:off x="9007085" y="3490022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Clien</a:t>
            </a:r>
            <a:r>
              <a:rPr lang="en-US" sz="2000" b="1" dirty="0"/>
              <a:t>t</a:t>
            </a:r>
            <a:endParaRPr lang="en-US" b="1" dirty="0"/>
          </a:p>
        </p:txBody>
      </p:sp>
      <p:pic>
        <p:nvPicPr>
          <p:cNvPr id="17" name="Picture 16" descr="Business Person by msewtz">
            <a:extLst>
              <a:ext uri="{FF2B5EF4-FFF2-40B4-BE49-F238E27FC236}">
                <a16:creationId xmlns:a16="http://schemas.microsoft.com/office/drawing/2014/main" id="{CCB184D9-7C3A-4C3B-A7DB-5B88E40A8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369" y="2434964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1CAA2D5-6BB4-4D62-A425-C144F99A2225}"/>
              </a:ext>
            </a:extLst>
          </p:cNvPr>
          <p:cNvSpPr txBox="1"/>
          <p:nvPr/>
        </p:nvSpPr>
        <p:spPr>
          <a:xfrm>
            <a:off x="2029853" y="5832222"/>
            <a:ext cx="2646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Client</a:t>
            </a:r>
            <a:r>
              <a:rPr lang="en-US" sz="2000" b="1" dirty="0"/>
              <a:t> – </a:t>
            </a:r>
            <a:r>
              <a:rPr lang="en-GB" sz="2000" dirty="0" err="1"/>
              <a:t>getHairCut</a:t>
            </a:r>
            <a:r>
              <a:rPr lang="en-GB" sz="2000" dirty="0"/>
              <a:t>()</a:t>
            </a:r>
            <a:r>
              <a:rPr lang="en-US" sz="2000" b="1" dirty="0"/>
              <a:t> </a:t>
            </a:r>
          </a:p>
        </p:txBody>
      </p:sp>
      <p:pic>
        <p:nvPicPr>
          <p:cNvPr id="20" name="Picture 19" descr="Business Person by msewtz">
            <a:extLst>
              <a:ext uri="{FF2B5EF4-FFF2-40B4-BE49-F238E27FC236}">
                <a16:creationId xmlns:a16="http://schemas.microsoft.com/office/drawing/2014/main" id="{025F76D5-CBC2-44ED-A906-F7B877B52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138" y="4777164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BE786C-5600-4BF0-B3C3-D1A814FD61B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5367354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C8B5A-C3D3-4C83-9BD3-3D3177AF3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bărbierului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D9C789-CA25-49E6-B8F5-E94D9C4427C7}"/>
              </a:ext>
            </a:extLst>
          </p:cNvPr>
          <p:cNvSpPr txBox="1"/>
          <p:nvPr/>
        </p:nvSpPr>
        <p:spPr>
          <a:xfrm>
            <a:off x="6992629" y="2556038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Clien</a:t>
            </a:r>
            <a:r>
              <a:rPr lang="en-US" sz="2000" b="1" dirty="0"/>
              <a:t>t</a:t>
            </a:r>
            <a:endParaRPr lang="en-US" b="1" dirty="0"/>
          </a:p>
        </p:txBody>
      </p:sp>
      <p:pic>
        <p:nvPicPr>
          <p:cNvPr id="8" name="Picture 7" descr="Business Person by msewtz">
            <a:extLst>
              <a:ext uri="{FF2B5EF4-FFF2-40B4-BE49-F238E27FC236}">
                <a16:creationId xmlns:a16="http://schemas.microsoft.com/office/drawing/2014/main" id="{3264B044-EA40-4344-A4F8-0690A8BD6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913" y="1500980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4F0407-0771-4872-8C91-4F45BF7C5EF6}"/>
              </a:ext>
            </a:extLst>
          </p:cNvPr>
          <p:cNvSpPr/>
          <p:nvPr/>
        </p:nvSpPr>
        <p:spPr>
          <a:xfrm rot="5400000">
            <a:off x="6629572" y="1595848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8B3DD2-DF3C-4179-B40A-792559100DD4}"/>
              </a:ext>
            </a:extLst>
          </p:cNvPr>
          <p:cNvSpPr txBox="1"/>
          <p:nvPr/>
        </p:nvSpPr>
        <p:spPr>
          <a:xfrm>
            <a:off x="6992628" y="4175187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Clien</a:t>
            </a:r>
            <a:r>
              <a:rPr lang="en-US" sz="2000" b="1" dirty="0"/>
              <a:t>t</a:t>
            </a:r>
            <a:endParaRPr lang="en-US" b="1" dirty="0"/>
          </a:p>
        </p:txBody>
      </p:sp>
      <p:pic>
        <p:nvPicPr>
          <p:cNvPr id="11" name="Picture 10" descr="Business Person by msewtz">
            <a:extLst>
              <a:ext uri="{FF2B5EF4-FFF2-40B4-BE49-F238E27FC236}">
                <a16:creationId xmlns:a16="http://schemas.microsoft.com/office/drawing/2014/main" id="{01AF30BC-9128-41A3-B075-9EB522140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912" y="3120129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B7D0171-79C3-4447-BD17-66EDE23C8F7A}"/>
              </a:ext>
            </a:extLst>
          </p:cNvPr>
          <p:cNvSpPr/>
          <p:nvPr/>
        </p:nvSpPr>
        <p:spPr>
          <a:xfrm rot="5400000">
            <a:off x="6629571" y="3214997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AF828C-6317-476D-8BFE-256FB085C4F3}"/>
              </a:ext>
            </a:extLst>
          </p:cNvPr>
          <p:cNvSpPr txBox="1"/>
          <p:nvPr/>
        </p:nvSpPr>
        <p:spPr>
          <a:xfrm>
            <a:off x="6992629" y="5794336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Clien</a:t>
            </a:r>
            <a:r>
              <a:rPr lang="en-US" sz="2000" b="1" dirty="0"/>
              <a:t>t</a:t>
            </a:r>
            <a:endParaRPr lang="en-US" b="1" dirty="0"/>
          </a:p>
        </p:txBody>
      </p:sp>
      <p:pic>
        <p:nvPicPr>
          <p:cNvPr id="14" name="Picture 13" descr="Business Person by msewtz">
            <a:extLst>
              <a:ext uri="{FF2B5EF4-FFF2-40B4-BE49-F238E27FC236}">
                <a16:creationId xmlns:a16="http://schemas.microsoft.com/office/drawing/2014/main" id="{F83EF6E5-87BC-46C7-89C4-2DCA2995F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913" y="4739278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052C87A-C49D-4C94-A7F6-D3061AAC1669}"/>
              </a:ext>
            </a:extLst>
          </p:cNvPr>
          <p:cNvSpPr/>
          <p:nvPr/>
        </p:nvSpPr>
        <p:spPr>
          <a:xfrm rot="5400000">
            <a:off x="6629572" y="4834146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 descr="Business Person by msewtz">
            <a:extLst>
              <a:ext uri="{FF2B5EF4-FFF2-40B4-BE49-F238E27FC236}">
                <a16:creationId xmlns:a16="http://schemas.microsoft.com/office/drawing/2014/main" id="{C12A7BCB-2437-4BA4-8AF1-5A815CECA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420" y="3178110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981F508-A88C-426E-A1A6-51A83A5B53D9}"/>
              </a:ext>
            </a:extLst>
          </p:cNvPr>
          <p:cNvSpPr txBox="1"/>
          <p:nvPr/>
        </p:nvSpPr>
        <p:spPr>
          <a:xfrm>
            <a:off x="1995162" y="4232497"/>
            <a:ext cx="2348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Bărbier</a:t>
            </a:r>
            <a:r>
              <a:rPr lang="en-US" sz="2000" b="1" dirty="0"/>
              <a:t> – </a:t>
            </a:r>
            <a:r>
              <a:rPr lang="en-GB" sz="2000" dirty="0" err="1"/>
              <a:t>cutHair</a:t>
            </a:r>
            <a:r>
              <a:rPr lang="en-GB" sz="2000" dirty="0"/>
              <a:t>()</a:t>
            </a:r>
            <a:endParaRPr lang="en-US" sz="2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102B74-E6AF-47DF-8716-3B80D9229368}"/>
              </a:ext>
            </a:extLst>
          </p:cNvPr>
          <p:cNvSpPr txBox="1"/>
          <p:nvPr/>
        </p:nvSpPr>
        <p:spPr>
          <a:xfrm>
            <a:off x="2029853" y="5832222"/>
            <a:ext cx="2646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Client</a:t>
            </a:r>
            <a:r>
              <a:rPr lang="en-US" sz="2000" b="1" dirty="0"/>
              <a:t> – </a:t>
            </a:r>
            <a:r>
              <a:rPr lang="en-GB" sz="2000" dirty="0" err="1"/>
              <a:t>getHairCut</a:t>
            </a:r>
            <a:r>
              <a:rPr lang="en-GB" sz="2000" dirty="0"/>
              <a:t>()</a:t>
            </a:r>
            <a:r>
              <a:rPr lang="en-US" sz="2000" b="1" dirty="0"/>
              <a:t> </a:t>
            </a:r>
          </a:p>
        </p:txBody>
      </p:sp>
      <p:pic>
        <p:nvPicPr>
          <p:cNvPr id="21" name="Picture 20" descr="Business Person by msewtz">
            <a:extLst>
              <a:ext uri="{FF2B5EF4-FFF2-40B4-BE49-F238E27FC236}">
                <a16:creationId xmlns:a16="http://schemas.microsoft.com/office/drawing/2014/main" id="{9D7D213D-E437-48AA-B45C-DBF84CF26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138" y="4777164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10844C-FC7B-4DA2-8FAD-50B50C5D14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837292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producător-consumator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087888" y="2434258"/>
            <a:ext cx="1728192" cy="86409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Business Person by msewt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519" y="2434258"/>
            <a:ext cx="1205831" cy="157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229079" y="13723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Produc</a:t>
            </a:r>
            <a:r>
              <a:rPr lang="ro-RO" sz="2000" b="1" dirty="0" err="1"/>
              <a:t>ător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82144" y="1372339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Buffer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85105" y="1372339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Consumator</a:t>
            </a:r>
            <a:endParaRPr lang="en-US" b="1" dirty="0"/>
          </a:p>
        </p:txBody>
      </p:sp>
      <p:pic>
        <p:nvPicPr>
          <p:cNvPr id="17" name="Picture 2" descr="Factory 2 by tsaoj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558" y="2434258"/>
            <a:ext cx="1464438" cy="130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nk cake by Anonymou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39" y="2584959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Traffic semaphore green light by laobc">
            <a:extLst>
              <a:ext uri="{FF2B5EF4-FFF2-40B4-BE49-F238E27FC236}">
                <a16:creationId xmlns:a16="http://schemas.microsoft.com/office/drawing/2014/main" id="{1EC772C2-4C56-490E-8F4E-1D3FDEB8A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81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6C17322F-A424-40BF-8B06-5C7C890BB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3893" y="2389634"/>
            <a:ext cx="540604" cy="90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Traffic semaphore green light by laobc">
            <a:extLst>
              <a:ext uri="{FF2B5EF4-FFF2-40B4-BE49-F238E27FC236}">
                <a16:creationId xmlns:a16="http://schemas.microsoft.com/office/drawing/2014/main" id="{FB00EC70-921C-421B-8760-34FC2CA7A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893" y="2389492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9D350FA-9048-4B02-ABD2-9C5600D74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9471" y="2389634"/>
            <a:ext cx="540604" cy="90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Pink cake by Anonymous">
            <a:extLst>
              <a:ext uri="{FF2B5EF4-FFF2-40B4-BE49-F238E27FC236}">
                <a16:creationId xmlns:a16="http://schemas.microsoft.com/office/drawing/2014/main" id="{C0699629-0B7B-47D6-A8BC-6ABD2C705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3579701"/>
            <a:ext cx="911194" cy="5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EEAED96-5AAA-4FDF-ADAB-004B1F324D22}"/>
              </a:ext>
            </a:extLst>
          </p:cNvPr>
          <p:cNvSpPr txBox="1"/>
          <p:nvPr/>
        </p:nvSpPr>
        <p:spPr>
          <a:xfrm>
            <a:off x="2158558" y="472627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pun?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4CAFC4-2515-4180-A009-3EB01133A200}"/>
              </a:ext>
            </a:extLst>
          </p:cNvPr>
          <p:cNvSpPr txBox="1"/>
          <p:nvPr/>
        </p:nvSpPr>
        <p:spPr>
          <a:xfrm>
            <a:off x="8833518" y="47262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Pot să iau?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F99A5B-D1F3-48B5-84FB-28494F669DD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420329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C8B5A-C3D3-4C83-9BD3-3D3177AF3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bărbierului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D9C789-CA25-49E6-B8F5-E94D9C4427C7}"/>
              </a:ext>
            </a:extLst>
          </p:cNvPr>
          <p:cNvSpPr txBox="1"/>
          <p:nvPr/>
        </p:nvSpPr>
        <p:spPr>
          <a:xfrm>
            <a:off x="6992629" y="2556038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Clien</a:t>
            </a:r>
            <a:r>
              <a:rPr lang="en-US" sz="2000" b="1" dirty="0"/>
              <a:t>t</a:t>
            </a:r>
            <a:endParaRPr lang="en-US" b="1" dirty="0"/>
          </a:p>
        </p:txBody>
      </p:sp>
      <p:pic>
        <p:nvPicPr>
          <p:cNvPr id="8" name="Picture 7" descr="Business Person by msewtz">
            <a:extLst>
              <a:ext uri="{FF2B5EF4-FFF2-40B4-BE49-F238E27FC236}">
                <a16:creationId xmlns:a16="http://schemas.microsoft.com/office/drawing/2014/main" id="{3264B044-EA40-4344-A4F8-0690A8BD6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913" y="1500980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4F0407-0771-4872-8C91-4F45BF7C5EF6}"/>
              </a:ext>
            </a:extLst>
          </p:cNvPr>
          <p:cNvSpPr/>
          <p:nvPr/>
        </p:nvSpPr>
        <p:spPr>
          <a:xfrm rot="5400000">
            <a:off x="6629572" y="1595848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8B3DD2-DF3C-4179-B40A-792559100DD4}"/>
              </a:ext>
            </a:extLst>
          </p:cNvPr>
          <p:cNvSpPr txBox="1"/>
          <p:nvPr/>
        </p:nvSpPr>
        <p:spPr>
          <a:xfrm>
            <a:off x="6992628" y="4175187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Clien</a:t>
            </a:r>
            <a:r>
              <a:rPr lang="en-US" sz="2000" b="1" dirty="0"/>
              <a:t>t</a:t>
            </a:r>
            <a:endParaRPr lang="en-US" b="1" dirty="0"/>
          </a:p>
        </p:txBody>
      </p:sp>
      <p:pic>
        <p:nvPicPr>
          <p:cNvPr id="11" name="Picture 10" descr="Business Person by msewtz">
            <a:extLst>
              <a:ext uri="{FF2B5EF4-FFF2-40B4-BE49-F238E27FC236}">
                <a16:creationId xmlns:a16="http://schemas.microsoft.com/office/drawing/2014/main" id="{01AF30BC-9128-41A3-B075-9EB522140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912" y="3120129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B7D0171-79C3-4447-BD17-66EDE23C8F7A}"/>
              </a:ext>
            </a:extLst>
          </p:cNvPr>
          <p:cNvSpPr/>
          <p:nvPr/>
        </p:nvSpPr>
        <p:spPr>
          <a:xfrm rot="5400000">
            <a:off x="6629571" y="3214997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AF828C-6317-476D-8BFE-256FB085C4F3}"/>
              </a:ext>
            </a:extLst>
          </p:cNvPr>
          <p:cNvSpPr txBox="1"/>
          <p:nvPr/>
        </p:nvSpPr>
        <p:spPr>
          <a:xfrm>
            <a:off x="6992629" y="5794336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Clien</a:t>
            </a:r>
            <a:r>
              <a:rPr lang="en-US" sz="2000" b="1" dirty="0"/>
              <a:t>t</a:t>
            </a:r>
            <a:endParaRPr lang="en-US" b="1" dirty="0"/>
          </a:p>
        </p:txBody>
      </p:sp>
      <p:pic>
        <p:nvPicPr>
          <p:cNvPr id="14" name="Picture 13" descr="Business Person by msewtz">
            <a:extLst>
              <a:ext uri="{FF2B5EF4-FFF2-40B4-BE49-F238E27FC236}">
                <a16:creationId xmlns:a16="http://schemas.microsoft.com/office/drawing/2014/main" id="{F83EF6E5-87BC-46C7-89C4-2DCA2995F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913" y="4739278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052C87A-C49D-4C94-A7F6-D3061AAC1669}"/>
              </a:ext>
            </a:extLst>
          </p:cNvPr>
          <p:cNvSpPr/>
          <p:nvPr/>
        </p:nvSpPr>
        <p:spPr>
          <a:xfrm rot="5400000">
            <a:off x="6629572" y="4834146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1FA108-92A3-4D6F-B104-5A98E59CA8D6}"/>
              </a:ext>
            </a:extLst>
          </p:cNvPr>
          <p:cNvSpPr txBox="1"/>
          <p:nvPr/>
        </p:nvSpPr>
        <p:spPr>
          <a:xfrm>
            <a:off x="9007084" y="3490022"/>
            <a:ext cx="1763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Clien</a:t>
            </a:r>
            <a:r>
              <a:rPr lang="en-US" sz="2000" b="1" dirty="0"/>
              <a:t>t - leave</a:t>
            </a:r>
            <a:endParaRPr lang="en-US" b="1" dirty="0"/>
          </a:p>
        </p:txBody>
      </p:sp>
      <p:pic>
        <p:nvPicPr>
          <p:cNvPr id="17" name="Picture 16" descr="Business Person by msewtz">
            <a:extLst>
              <a:ext uri="{FF2B5EF4-FFF2-40B4-BE49-F238E27FC236}">
                <a16:creationId xmlns:a16="http://schemas.microsoft.com/office/drawing/2014/main" id="{CCB184D9-7C3A-4C3B-A7DB-5B88E40A8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369" y="2434964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Business Person by msewtz">
            <a:extLst>
              <a:ext uri="{FF2B5EF4-FFF2-40B4-BE49-F238E27FC236}">
                <a16:creationId xmlns:a16="http://schemas.microsoft.com/office/drawing/2014/main" id="{D1EE40E8-C361-4A21-AC38-CCD7CFCB0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420" y="3178110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33301D2-DA05-433B-8764-EF27E61FDE9C}"/>
              </a:ext>
            </a:extLst>
          </p:cNvPr>
          <p:cNvSpPr txBox="1"/>
          <p:nvPr/>
        </p:nvSpPr>
        <p:spPr>
          <a:xfrm>
            <a:off x="1995162" y="4232497"/>
            <a:ext cx="2348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Bărbier</a:t>
            </a:r>
            <a:r>
              <a:rPr lang="en-US" sz="2000" b="1" dirty="0"/>
              <a:t> – </a:t>
            </a:r>
            <a:r>
              <a:rPr lang="en-GB" sz="2000" dirty="0" err="1"/>
              <a:t>cutHair</a:t>
            </a:r>
            <a:r>
              <a:rPr lang="en-GB" sz="2000" dirty="0"/>
              <a:t>()</a:t>
            </a:r>
            <a:endParaRPr lang="en-US" sz="2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76A2A1-ED3F-48C3-A310-889F0876E9E4}"/>
              </a:ext>
            </a:extLst>
          </p:cNvPr>
          <p:cNvSpPr txBox="1"/>
          <p:nvPr/>
        </p:nvSpPr>
        <p:spPr>
          <a:xfrm>
            <a:off x="2029853" y="5832222"/>
            <a:ext cx="2646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Client</a:t>
            </a:r>
            <a:r>
              <a:rPr lang="en-US" sz="2000" b="1" dirty="0"/>
              <a:t> – </a:t>
            </a:r>
            <a:r>
              <a:rPr lang="en-GB" sz="2000" dirty="0" err="1"/>
              <a:t>getHairCut</a:t>
            </a:r>
            <a:r>
              <a:rPr lang="en-GB" sz="2000" dirty="0"/>
              <a:t>()</a:t>
            </a:r>
            <a:r>
              <a:rPr lang="en-US" sz="2000" b="1" dirty="0"/>
              <a:t> </a:t>
            </a:r>
          </a:p>
        </p:txBody>
      </p:sp>
      <p:pic>
        <p:nvPicPr>
          <p:cNvPr id="21" name="Picture 20" descr="Business Person by msewtz">
            <a:extLst>
              <a:ext uri="{FF2B5EF4-FFF2-40B4-BE49-F238E27FC236}">
                <a16:creationId xmlns:a16="http://schemas.microsoft.com/office/drawing/2014/main" id="{3B5EB7C3-E0B1-4762-9F51-7B0AF8030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138" y="4777164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EC50BF-64FB-408B-8C9F-A04B2534FDC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14960599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C8B5A-C3D3-4C83-9BD3-3D3177AF3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bărbierului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D9C789-CA25-49E6-B8F5-E94D9C4427C7}"/>
              </a:ext>
            </a:extLst>
          </p:cNvPr>
          <p:cNvSpPr txBox="1"/>
          <p:nvPr/>
        </p:nvSpPr>
        <p:spPr>
          <a:xfrm>
            <a:off x="6992629" y="2556038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Clien</a:t>
            </a:r>
            <a:r>
              <a:rPr lang="en-US" sz="2000" b="1" dirty="0"/>
              <a:t>t</a:t>
            </a:r>
            <a:endParaRPr lang="en-US" b="1" dirty="0"/>
          </a:p>
        </p:txBody>
      </p:sp>
      <p:pic>
        <p:nvPicPr>
          <p:cNvPr id="8" name="Picture 7" descr="Business Person by msewtz">
            <a:extLst>
              <a:ext uri="{FF2B5EF4-FFF2-40B4-BE49-F238E27FC236}">
                <a16:creationId xmlns:a16="http://schemas.microsoft.com/office/drawing/2014/main" id="{3264B044-EA40-4344-A4F8-0690A8BD6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913" y="1500980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4F0407-0771-4872-8C91-4F45BF7C5EF6}"/>
              </a:ext>
            </a:extLst>
          </p:cNvPr>
          <p:cNvSpPr/>
          <p:nvPr/>
        </p:nvSpPr>
        <p:spPr>
          <a:xfrm rot="5400000">
            <a:off x="6629572" y="1595848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8B3DD2-DF3C-4179-B40A-792559100DD4}"/>
              </a:ext>
            </a:extLst>
          </p:cNvPr>
          <p:cNvSpPr txBox="1"/>
          <p:nvPr/>
        </p:nvSpPr>
        <p:spPr>
          <a:xfrm>
            <a:off x="6992628" y="4175187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Clien</a:t>
            </a:r>
            <a:r>
              <a:rPr lang="en-US" sz="2000" b="1" dirty="0"/>
              <a:t>t</a:t>
            </a:r>
            <a:endParaRPr lang="en-US" b="1" dirty="0"/>
          </a:p>
        </p:txBody>
      </p:sp>
      <p:pic>
        <p:nvPicPr>
          <p:cNvPr id="11" name="Picture 10" descr="Business Person by msewtz">
            <a:extLst>
              <a:ext uri="{FF2B5EF4-FFF2-40B4-BE49-F238E27FC236}">
                <a16:creationId xmlns:a16="http://schemas.microsoft.com/office/drawing/2014/main" id="{01AF30BC-9128-41A3-B075-9EB522140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912" y="3120129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B7D0171-79C3-4447-BD17-66EDE23C8F7A}"/>
              </a:ext>
            </a:extLst>
          </p:cNvPr>
          <p:cNvSpPr/>
          <p:nvPr/>
        </p:nvSpPr>
        <p:spPr>
          <a:xfrm rot="5400000">
            <a:off x="6629571" y="3214997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AF828C-6317-476D-8BFE-256FB085C4F3}"/>
              </a:ext>
            </a:extLst>
          </p:cNvPr>
          <p:cNvSpPr txBox="1"/>
          <p:nvPr/>
        </p:nvSpPr>
        <p:spPr>
          <a:xfrm>
            <a:off x="6992629" y="5794336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Clien</a:t>
            </a:r>
            <a:r>
              <a:rPr lang="en-US" sz="2000" b="1" dirty="0"/>
              <a:t>t</a:t>
            </a:r>
            <a:endParaRPr lang="en-US" b="1" dirty="0"/>
          </a:p>
        </p:txBody>
      </p:sp>
      <p:pic>
        <p:nvPicPr>
          <p:cNvPr id="14" name="Picture 13" descr="Business Person by msewtz">
            <a:extLst>
              <a:ext uri="{FF2B5EF4-FFF2-40B4-BE49-F238E27FC236}">
                <a16:creationId xmlns:a16="http://schemas.microsoft.com/office/drawing/2014/main" id="{F83EF6E5-87BC-46C7-89C4-2DCA2995F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913" y="4739278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052C87A-C49D-4C94-A7F6-D3061AAC1669}"/>
              </a:ext>
            </a:extLst>
          </p:cNvPr>
          <p:cNvSpPr/>
          <p:nvPr/>
        </p:nvSpPr>
        <p:spPr>
          <a:xfrm rot="5400000">
            <a:off x="6629572" y="4834146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 descr="Business Person by msewtz">
            <a:extLst>
              <a:ext uri="{FF2B5EF4-FFF2-40B4-BE49-F238E27FC236}">
                <a16:creationId xmlns:a16="http://schemas.microsoft.com/office/drawing/2014/main" id="{D1EE40E8-C361-4A21-AC38-CCD7CFCB0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420" y="3178110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33301D2-DA05-433B-8764-EF27E61FDE9C}"/>
              </a:ext>
            </a:extLst>
          </p:cNvPr>
          <p:cNvSpPr txBox="1"/>
          <p:nvPr/>
        </p:nvSpPr>
        <p:spPr>
          <a:xfrm>
            <a:off x="1995162" y="4232497"/>
            <a:ext cx="2348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Bărbier</a:t>
            </a:r>
            <a:r>
              <a:rPr lang="en-US" sz="2000" b="1" dirty="0"/>
              <a:t> – </a:t>
            </a:r>
            <a:r>
              <a:rPr lang="en-GB" sz="2000" dirty="0" err="1"/>
              <a:t>cutHair</a:t>
            </a:r>
            <a:r>
              <a:rPr lang="en-GB" sz="2000" dirty="0"/>
              <a:t>()</a:t>
            </a:r>
            <a:endParaRPr lang="en-US" sz="2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76A2A1-ED3F-48C3-A310-889F0876E9E4}"/>
              </a:ext>
            </a:extLst>
          </p:cNvPr>
          <p:cNvSpPr txBox="1"/>
          <p:nvPr/>
        </p:nvSpPr>
        <p:spPr>
          <a:xfrm>
            <a:off x="2029853" y="5832222"/>
            <a:ext cx="2646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Client</a:t>
            </a:r>
            <a:r>
              <a:rPr lang="en-US" sz="2000" b="1" dirty="0"/>
              <a:t> – </a:t>
            </a:r>
            <a:r>
              <a:rPr lang="en-GB" sz="2000" dirty="0" err="1"/>
              <a:t>getHairCut</a:t>
            </a:r>
            <a:r>
              <a:rPr lang="en-GB" sz="2000" dirty="0"/>
              <a:t>()</a:t>
            </a:r>
            <a:r>
              <a:rPr lang="en-US" sz="2000" b="1" dirty="0"/>
              <a:t> </a:t>
            </a:r>
          </a:p>
        </p:txBody>
      </p:sp>
      <p:pic>
        <p:nvPicPr>
          <p:cNvPr id="21" name="Picture 20" descr="Business Person by msewtz">
            <a:extLst>
              <a:ext uri="{FF2B5EF4-FFF2-40B4-BE49-F238E27FC236}">
                <a16:creationId xmlns:a16="http://schemas.microsoft.com/office/drawing/2014/main" id="{3B5EB7C3-E0B1-4762-9F51-7B0AF8030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138" y="4777164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682A6F-F99E-49EB-A2EA-FC8C76ACFD6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3990693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C8B5A-C3D3-4C83-9BD3-3D3177AF3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bărbierului</a:t>
            </a:r>
            <a:endParaRPr lang="en-US" dirty="0"/>
          </a:p>
        </p:txBody>
      </p:sp>
      <p:pic>
        <p:nvPicPr>
          <p:cNvPr id="5" name="Picture 4" descr="Business Person by msewtz">
            <a:extLst>
              <a:ext uri="{FF2B5EF4-FFF2-40B4-BE49-F238E27FC236}">
                <a16:creationId xmlns:a16="http://schemas.microsoft.com/office/drawing/2014/main" id="{4E331EA4-49FB-444C-8281-714A23632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420" y="3178110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A68D8B-12EC-473C-ADAE-CAFF51D03B58}"/>
              </a:ext>
            </a:extLst>
          </p:cNvPr>
          <p:cNvSpPr txBox="1"/>
          <p:nvPr/>
        </p:nvSpPr>
        <p:spPr>
          <a:xfrm>
            <a:off x="1995163" y="4232497"/>
            <a:ext cx="1963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Bărbier</a:t>
            </a:r>
            <a:r>
              <a:rPr lang="en-US" sz="2000" b="1" dirty="0"/>
              <a:t> - sleep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D9C789-CA25-49E6-B8F5-E94D9C4427C7}"/>
              </a:ext>
            </a:extLst>
          </p:cNvPr>
          <p:cNvSpPr txBox="1"/>
          <p:nvPr/>
        </p:nvSpPr>
        <p:spPr>
          <a:xfrm>
            <a:off x="6992629" y="2556038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Clien</a:t>
            </a:r>
            <a:r>
              <a:rPr lang="en-US" sz="2000" b="1" dirty="0"/>
              <a:t>t</a:t>
            </a:r>
            <a:endParaRPr lang="en-US" b="1" dirty="0"/>
          </a:p>
        </p:txBody>
      </p:sp>
      <p:pic>
        <p:nvPicPr>
          <p:cNvPr id="8" name="Picture 7" descr="Business Person by msewtz">
            <a:extLst>
              <a:ext uri="{FF2B5EF4-FFF2-40B4-BE49-F238E27FC236}">
                <a16:creationId xmlns:a16="http://schemas.microsoft.com/office/drawing/2014/main" id="{3264B044-EA40-4344-A4F8-0690A8BD6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913" y="1500980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4F0407-0771-4872-8C91-4F45BF7C5EF6}"/>
              </a:ext>
            </a:extLst>
          </p:cNvPr>
          <p:cNvSpPr/>
          <p:nvPr/>
        </p:nvSpPr>
        <p:spPr>
          <a:xfrm rot="5400000">
            <a:off x="6629572" y="1595848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8B3DD2-DF3C-4179-B40A-792559100DD4}"/>
              </a:ext>
            </a:extLst>
          </p:cNvPr>
          <p:cNvSpPr txBox="1"/>
          <p:nvPr/>
        </p:nvSpPr>
        <p:spPr>
          <a:xfrm>
            <a:off x="6992628" y="4175187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Clien</a:t>
            </a:r>
            <a:r>
              <a:rPr lang="en-US" sz="2000" b="1" dirty="0"/>
              <a:t>t</a:t>
            </a:r>
            <a:endParaRPr lang="en-US" b="1" dirty="0"/>
          </a:p>
        </p:txBody>
      </p:sp>
      <p:pic>
        <p:nvPicPr>
          <p:cNvPr id="11" name="Picture 10" descr="Business Person by msewtz">
            <a:extLst>
              <a:ext uri="{FF2B5EF4-FFF2-40B4-BE49-F238E27FC236}">
                <a16:creationId xmlns:a16="http://schemas.microsoft.com/office/drawing/2014/main" id="{01AF30BC-9128-41A3-B075-9EB522140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912" y="3120129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B7D0171-79C3-4447-BD17-66EDE23C8F7A}"/>
              </a:ext>
            </a:extLst>
          </p:cNvPr>
          <p:cNvSpPr/>
          <p:nvPr/>
        </p:nvSpPr>
        <p:spPr>
          <a:xfrm rot="5400000">
            <a:off x="6629571" y="3214997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AF828C-6317-476D-8BFE-256FB085C4F3}"/>
              </a:ext>
            </a:extLst>
          </p:cNvPr>
          <p:cNvSpPr txBox="1"/>
          <p:nvPr/>
        </p:nvSpPr>
        <p:spPr>
          <a:xfrm>
            <a:off x="6992629" y="5794336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Clien</a:t>
            </a:r>
            <a:r>
              <a:rPr lang="en-US" sz="2000" b="1" dirty="0"/>
              <a:t>t</a:t>
            </a:r>
            <a:endParaRPr lang="en-US" b="1" dirty="0"/>
          </a:p>
        </p:txBody>
      </p:sp>
      <p:pic>
        <p:nvPicPr>
          <p:cNvPr id="14" name="Picture 13" descr="Business Person by msewtz">
            <a:extLst>
              <a:ext uri="{FF2B5EF4-FFF2-40B4-BE49-F238E27FC236}">
                <a16:creationId xmlns:a16="http://schemas.microsoft.com/office/drawing/2014/main" id="{F83EF6E5-87BC-46C7-89C4-2DCA2995F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913" y="4739278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052C87A-C49D-4C94-A7F6-D3061AAC1669}"/>
              </a:ext>
            </a:extLst>
          </p:cNvPr>
          <p:cNvSpPr/>
          <p:nvPr/>
        </p:nvSpPr>
        <p:spPr>
          <a:xfrm rot="5400000">
            <a:off x="6629572" y="4834146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3A9A14-1618-4303-BE70-36E466AD8F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8071616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C8B5A-C3D3-4C83-9BD3-3D3177AF3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bărbierului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D9C789-CA25-49E6-B8F5-E94D9C4427C7}"/>
              </a:ext>
            </a:extLst>
          </p:cNvPr>
          <p:cNvSpPr txBox="1"/>
          <p:nvPr/>
        </p:nvSpPr>
        <p:spPr>
          <a:xfrm>
            <a:off x="6992629" y="2556038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Clien</a:t>
            </a:r>
            <a:r>
              <a:rPr lang="en-US" sz="2000" b="1" dirty="0"/>
              <a:t>t</a:t>
            </a:r>
            <a:endParaRPr lang="en-US" b="1" dirty="0"/>
          </a:p>
        </p:txBody>
      </p:sp>
      <p:pic>
        <p:nvPicPr>
          <p:cNvPr id="8" name="Picture 7" descr="Business Person by msewtz">
            <a:extLst>
              <a:ext uri="{FF2B5EF4-FFF2-40B4-BE49-F238E27FC236}">
                <a16:creationId xmlns:a16="http://schemas.microsoft.com/office/drawing/2014/main" id="{3264B044-EA40-4344-A4F8-0690A8BD6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913" y="1500980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4F0407-0771-4872-8C91-4F45BF7C5EF6}"/>
              </a:ext>
            </a:extLst>
          </p:cNvPr>
          <p:cNvSpPr/>
          <p:nvPr/>
        </p:nvSpPr>
        <p:spPr>
          <a:xfrm rot="5400000">
            <a:off x="6629572" y="1595848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8B3DD2-DF3C-4179-B40A-792559100DD4}"/>
              </a:ext>
            </a:extLst>
          </p:cNvPr>
          <p:cNvSpPr txBox="1"/>
          <p:nvPr/>
        </p:nvSpPr>
        <p:spPr>
          <a:xfrm>
            <a:off x="6992628" y="4175187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Clien</a:t>
            </a:r>
            <a:r>
              <a:rPr lang="en-US" sz="2000" b="1" dirty="0"/>
              <a:t>t</a:t>
            </a:r>
            <a:endParaRPr lang="en-US" b="1" dirty="0"/>
          </a:p>
        </p:txBody>
      </p:sp>
      <p:pic>
        <p:nvPicPr>
          <p:cNvPr id="11" name="Picture 10" descr="Business Person by msewtz">
            <a:extLst>
              <a:ext uri="{FF2B5EF4-FFF2-40B4-BE49-F238E27FC236}">
                <a16:creationId xmlns:a16="http://schemas.microsoft.com/office/drawing/2014/main" id="{01AF30BC-9128-41A3-B075-9EB522140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912" y="3120129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B7D0171-79C3-4447-BD17-66EDE23C8F7A}"/>
              </a:ext>
            </a:extLst>
          </p:cNvPr>
          <p:cNvSpPr/>
          <p:nvPr/>
        </p:nvSpPr>
        <p:spPr>
          <a:xfrm rot="5400000">
            <a:off x="6629571" y="3214997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2C87A-C49D-4C94-A7F6-D3061AAC1669}"/>
              </a:ext>
            </a:extLst>
          </p:cNvPr>
          <p:cNvSpPr/>
          <p:nvPr/>
        </p:nvSpPr>
        <p:spPr>
          <a:xfrm rot="5400000">
            <a:off x="6629572" y="4834146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Business Person by msewtz">
            <a:extLst>
              <a:ext uri="{FF2B5EF4-FFF2-40B4-BE49-F238E27FC236}">
                <a16:creationId xmlns:a16="http://schemas.microsoft.com/office/drawing/2014/main" id="{F48D3561-6E18-4567-9DCC-CBEB17BF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420" y="3178110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9CE8386-59E8-43DF-85E9-EC4936056C02}"/>
              </a:ext>
            </a:extLst>
          </p:cNvPr>
          <p:cNvSpPr txBox="1"/>
          <p:nvPr/>
        </p:nvSpPr>
        <p:spPr>
          <a:xfrm>
            <a:off x="1995162" y="4232497"/>
            <a:ext cx="2348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Bărbier</a:t>
            </a:r>
            <a:r>
              <a:rPr lang="en-US" sz="2000" b="1" dirty="0"/>
              <a:t> – </a:t>
            </a:r>
            <a:r>
              <a:rPr lang="en-GB" sz="2000" dirty="0" err="1"/>
              <a:t>cutHair</a:t>
            </a:r>
            <a:r>
              <a:rPr lang="en-GB" sz="2000" dirty="0"/>
              <a:t>()</a:t>
            </a:r>
            <a:endParaRPr lang="en-US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98FAC9-7712-4F16-AFE9-F3F41A0B332B}"/>
              </a:ext>
            </a:extLst>
          </p:cNvPr>
          <p:cNvSpPr txBox="1"/>
          <p:nvPr/>
        </p:nvSpPr>
        <p:spPr>
          <a:xfrm>
            <a:off x="2029853" y="5832222"/>
            <a:ext cx="2646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Client</a:t>
            </a:r>
            <a:r>
              <a:rPr lang="en-US" sz="2000" b="1" dirty="0"/>
              <a:t> – </a:t>
            </a:r>
            <a:r>
              <a:rPr lang="en-GB" sz="2000" dirty="0" err="1"/>
              <a:t>getHairCut</a:t>
            </a:r>
            <a:r>
              <a:rPr lang="en-GB" sz="2000" dirty="0"/>
              <a:t>()</a:t>
            </a:r>
            <a:r>
              <a:rPr lang="en-US" sz="2000" b="1" dirty="0"/>
              <a:t> </a:t>
            </a:r>
          </a:p>
        </p:txBody>
      </p:sp>
      <p:pic>
        <p:nvPicPr>
          <p:cNvPr id="19" name="Picture 18" descr="Business Person by msewtz">
            <a:extLst>
              <a:ext uri="{FF2B5EF4-FFF2-40B4-BE49-F238E27FC236}">
                <a16:creationId xmlns:a16="http://schemas.microsoft.com/office/drawing/2014/main" id="{361C3177-7149-4AE0-B0D8-01AD5F410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138" y="4777164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92A428-F99F-47D4-B4C8-6BBD78F0961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6606321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C8B5A-C3D3-4C83-9BD3-3D3177AF3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bărbierului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D9C789-CA25-49E6-B8F5-E94D9C4427C7}"/>
              </a:ext>
            </a:extLst>
          </p:cNvPr>
          <p:cNvSpPr txBox="1"/>
          <p:nvPr/>
        </p:nvSpPr>
        <p:spPr>
          <a:xfrm>
            <a:off x="6992629" y="2556038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Clien</a:t>
            </a:r>
            <a:r>
              <a:rPr lang="en-US" sz="2000" b="1" dirty="0"/>
              <a:t>t</a:t>
            </a:r>
            <a:endParaRPr lang="en-US" b="1" dirty="0"/>
          </a:p>
        </p:txBody>
      </p:sp>
      <p:pic>
        <p:nvPicPr>
          <p:cNvPr id="8" name="Picture 7" descr="Business Person by msewtz">
            <a:extLst>
              <a:ext uri="{FF2B5EF4-FFF2-40B4-BE49-F238E27FC236}">
                <a16:creationId xmlns:a16="http://schemas.microsoft.com/office/drawing/2014/main" id="{3264B044-EA40-4344-A4F8-0690A8BD6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913" y="1500980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4F0407-0771-4872-8C91-4F45BF7C5EF6}"/>
              </a:ext>
            </a:extLst>
          </p:cNvPr>
          <p:cNvSpPr/>
          <p:nvPr/>
        </p:nvSpPr>
        <p:spPr>
          <a:xfrm rot="5400000">
            <a:off x="6629572" y="1595848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8B3DD2-DF3C-4179-B40A-792559100DD4}"/>
              </a:ext>
            </a:extLst>
          </p:cNvPr>
          <p:cNvSpPr txBox="1"/>
          <p:nvPr/>
        </p:nvSpPr>
        <p:spPr>
          <a:xfrm>
            <a:off x="6992628" y="4175187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Clien</a:t>
            </a:r>
            <a:r>
              <a:rPr lang="en-US" sz="2000" b="1" dirty="0"/>
              <a:t>t</a:t>
            </a:r>
            <a:endParaRPr lang="en-US" b="1" dirty="0"/>
          </a:p>
        </p:txBody>
      </p:sp>
      <p:pic>
        <p:nvPicPr>
          <p:cNvPr id="11" name="Picture 10" descr="Business Person by msewtz">
            <a:extLst>
              <a:ext uri="{FF2B5EF4-FFF2-40B4-BE49-F238E27FC236}">
                <a16:creationId xmlns:a16="http://schemas.microsoft.com/office/drawing/2014/main" id="{01AF30BC-9128-41A3-B075-9EB522140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912" y="3120129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B7D0171-79C3-4447-BD17-66EDE23C8F7A}"/>
              </a:ext>
            </a:extLst>
          </p:cNvPr>
          <p:cNvSpPr/>
          <p:nvPr/>
        </p:nvSpPr>
        <p:spPr>
          <a:xfrm rot="5400000">
            <a:off x="6629571" y="3214997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2C87A-C49D-4C94-A7F6-D3061AAC1669}"/>
              </a:ext>
            </a:extLst>
          </p:cNvPr>
          <p:cNvSpPr/>
          <p:nvPr/>
        </p:nvSpPr>
        <p:spPr>
          <a:xfrm rot="5400000">
            <a:off x="6629572" y="4834146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Business Person by msewtz">
            <a:extLst>
              <a:ext uri="{FF2B5EF4-FFF2-40B4-BE49-F238E27FC236}">
                <a16:creationId xmlns:a16="http://schemas.microsoft.com/office/drawing/2014/main" id="{DB0BC75A-0CFC-4FC0-A296-311B5AAA5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420" y="3178110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41F46C8-76F0-4591-A8E5-3FAAFCDFAC93}"/>
              </a:ext>
            </a:extLst>
          </p:cNvPr>
          <p:cNvSpPr txBox="1"/>
          <p:nvPr/>
        </p:nvSpPr>
        <p:spPr>
          <a:xfrm>
            <a:off x="1995163" y="4232497"/>
            <a:ext cx="1963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Bărbier</a:t>
            </a:r>
            <a:r>
              <a:rPr lang="en-US" sz="2000" b="1" dirty="0"/>
              <a:t> - sleep</a:t>
            </a:r>
            <a:endParaRPr lang="en-US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83FDC2-E84F-4601-89F8-ED81B5DDEC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3040199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C8B5A-C3D3-4C83-9BD3-3D3177AF3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bărbierului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D9C789-CA25-49E6-B8F5-E94D9C4427C7}"/>
              </a:ext>
            </a:extLst>
          </p:cNvPr>
          <p:cNvSpPr txBox="1"/>
          <p:nvPr/>
        </p:nvSpPr>
        <p:spPr>
          <a:xfrm>
            <a:off x="6992629" y="2556038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Clien</a:t>
            </a:r>
            <a:r>
              <a:rPr lang="en-US" sz="2000" b="1" dirty="0"/>
              <a:t>t</a:t>
            </a:r>
            <a:endParaRPr lang="en-US" b="1" dirty="0"/>
          </a:p>
        </p:txBody>
      </p:sp>
      <p:pic>
        <p:nvPicPr>
          <p:cNvPr id="8" name="Picture 7" descr="Business Person by msewtz">
            <a:extLst>
              <a:ext uri="{FF2B5EF4-FFF2-40B4-BE49-F238E27FC236}">
                <a16:creationId xmlns:a16="http://schemas.microsoft.com/office/drawing/2014/main" id="{3264B044-EA40-4344-A4F8-0690A8BD6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913" y="1500980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4F0407-0771-4872-8C91-4F45BF7C5EF6}"/>
              </a:ext>
            </a:extLst>
          </p:cNvPr>
          <p:cNvSpPr/>
          <p:nvPr/>
        </p:nvSpPr>
        <p:spPr>
          <a:xfrm rot="5400000">
            <a:off x="6629572" y="1595848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7D0171-79C3-4447-BD17-66EDE23C8F7A}"/>
              </a:ext>
            </a:extLst>
          </p:cNvPr>
          <p:cNvSpPr/>
          <p:nvPr/>
        </p:nvSpPr>
        <p:spPr>
          <a:xfrm rot="5400000">
            <a:off x="6629571" y="3214997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2C87A-C49D-4C94-A7F6-D3061AAC1669}"/>
              </a:ext>
            </a:extLst>
          </p:cNvPr>
          <p:cNvSpPr/>
          <p:nvPr/>
        </p:nvSpPr>
        <p:spPr>
          <a:xfrm rot="5400000">
            <a:off x="6629572" y="4834146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Business Person by msewtz">
            <a:extLst>
              <a:ext uri="{FF2B5EF4-FFF2-40B4-BE49-F238E27FC236}">
                <a16:creationId xmlns:a16="http://schemas.microsoft.com/office/drawing/2014/main" id="{93B1351E-16DF-4609-A91E-FBFDA919B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420" y="3178110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F228D92-AE8A-480A-A806-2221AEDA20DD}"/>
              </a:ext>
            </a:extLst>
          </p:cNvPr>
          <p:cNvSpPr txBox="1"/>
          <p:nvPr/>
        </p:nvSpPr>
        <p:spPr>
          <a:xfrm>
            <a:off x="1995162" y="4232497"/>
            <a:ext cx="2348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Bărbier</a:t>
            </a:r>
            <a:r>
              <a:rPr lang="en-US" sz="2000" b="1" dirty="0"/>
              <a:t> – </a:t>
            </a:r>
            <a:r>
              <a:rPr lang="en-GB" sz="2000" dirty="0" err="1"/>
              <a:t>cutHair</a:t>
            </a:r>
            <a:r>
              <a:rPr lang="en-GB" sz="2000" dirty="0"/>
              <a:t>()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26DD2A-2C70-493A-B113-ADA17C4D3C37}"/>
              </a:ext>
            </a:extLst>
          </p:cNvPr>
          <p:cNvSpPr txBox="1"/>
          <p:nvPr/>
        </p:nvSpPr>
        <p:spPr>
          <a:xfrm>
            <a:off x="2029853" y="5832222"/>
            <a:ext cx="2646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Client</a:t>
            </a:r>
            <a:r>
              <a:rPr lang="en-US" sz="2000" b="1" dirty="0"/>
              <a:t> – </a:t>
            </a:r>
            <a:r>
              <a:rPr lang="en-GB" sz="2000" dirty="0" err="1"/>
              <a:t>getHairCut</a:t>
            </a:r>
            <a:r>
              <a:rPr lang="en-GB" sz="2000" dirty="0"/>
              <a:t>()</a:t>
            </a:r>
            <a:r>
              <a:rPr lang="en-US" sz="2000" b="1" dirty="0"/>
              <a:t> </a:t>
            </a:r>
          </a:p>
        </p:txBody>
      </p:sp>
      <p:pic>
        <p:nvPicPr>
          <p:cNvPr id="18" name="Picture 17" descr="Business Person by msewtz">
            <a:extLst>
              <a:ext uri="{FF2B5EF4-FFF2-40B4-BE49-F238E27FC236}">
                <a16:creationId xmlns:a16="http://schemas.microsoft.com/office/drawing/2014/main" id="{618DC1F2-7649-4AD4-8B6E-4F52271F1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138" y="4777164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6FF414-0A27-42BB-90E7-8A613A3DCD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8161419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C8B5A-C3D3-4C83-9BD3-3D3177AF3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bărbierului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D9C789-CA25-49E6-B8F5-E94D9C4427C7}"/>
              </a:ext>
            </a:extLst>
          </p:cNvPr>
          <p:cNvSpPr txBox="1"/>
          <p:nvPr/>
        </p:nvSpPr>
        <p:spPr>
          <a:xfrm>
            <a:off x="6992629" y="2556038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Clien</a:t>
            </a:r>
            <a:r>
              <a:rPr lang="en-US" sz="2000" b="1" dirty="0"/>
              <a:t>t</a:t>
            </a:r>
            <a:endParaRPr lang="en-US" b="1" dirty="0"/>
          </a:p>
        </p:txBody>
      </p:sp>
      <p:pic>
        <p:nvPicPr>
          <p:cNvPr id="8" name="Picture 7" descr="Business Person by msewtz">
            <a:extLst>
              <a:ext uri="{FF2B5EF4-FFF2-40B4-BE49-F238E27FC236}">
                <a16:creationId xmlns:a16="http://schemas.microsoft.com/office/drawing/2014/main" id="{3264B044-EA40-4344-A4F8-0690A8BD6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913" y="1500980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4F0407-0771-4872-8C91-4F45BF7C5EF6}"/>
              </a:ext>
            </a:extLst>
          </p:cNvPr>
          <p:cNvSpPr/>
          <p:nvPr/>
        </p:nvSpPr>
        <p:spPr>
          <a:xfrm rot="5400000">
            <a:off x="6629572" y="1595848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7D0171-79C3-4447-BD17-66EDE23C8F7A}"/>
              </a:ext>
            </a:extLst>
          </p:cNvPr>
          <p:cNvSpPr/>
          <p:nvPr/>
        </p:nvSpPr>
        <p:spPr>
          <a:xfrm rot="5400000">
            <a:off x="6629571" y="3214997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2C87A-C49D-4C94-A7F6-D3061AAC1669}"/>
              </a:ext>
            </a:extLst>
          </p:cNvPr>
          <p:cNvSpPr/>
          <p:nvPr/>
        </p:nvSpPr>
        <p:spPr>
          <a:xfrm rot="5400000">
            <a:off x="6629572" y="4834146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Business Person by msewtz">
            <a:extLst>
              <a:ext uri="{FF2B5EF4-FFF2-40B4-BE49-F238E27FC236}">
                <a16:creationId xmlns:a16="http://schemas.microsoft.com/office/drawing/2014/main" id="{ACCD9D7E-C52F-4E84-A841-BC296472D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420" y="3178110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8C86564-32F0-4BAD-B60D-81DF6DDD3B47}"/>
              </a:ext>
            </a:extLst>
          </p:cNvPr>
          <p:cNvSpPr txBox="1"/>
          <p:nvPr/>
        </p:nvSpPr>
        <p:spPr>
          <a:xfrm>
            <a:off x="1995163" y="4232497"/>
            <a:ext cx="1963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Bărbier</a:t>
            </a:r>
            <a:r>
              <a:rPr lang="en-US" sz="2000" b="1" dirty="0"/>
              <a:t> - sleep</a:t>
            </a:r>
            <a:endParaRPr lang="en-US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0C8DCB-A52B-490F-A487-4197218FEE1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7274618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C8B5A-C3D3-4C83-9BD3-3D3177AF3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bărbierului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4F0407-0771-4872-8C91-4F45BF7C5EF6}"/>
              </a:ext>
            </a:extLst>
          </p:cNvPr>
          <p:cNvSpPr/>
          <p:nvPr/>
        </p:nvSpPr>
        <p:spPr>
          <a:xfrm rot="5400000">
            <a:off x="6629572" y="1595848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7D0171-79C3-4447-BD17-66EDE23C8F7A}"/>
              </a:ext>
            </a:extLst>
          </p:cNvPr>
          <p:cNvSpPr/>
          <p:nvPr/>
        </p:nvSpPr>
        <p:spPr>
          <a:xfrm rot="5400000">
            <a:off x="6629571" y="3214997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2C87A-C49D-4C94-A7F6-D3061AAC1669}"/>
              </a:ext>
            </a:extLst>
          </p:cNvPr>
          <p:cNvSpPr/>
          <p:nvPr/>
        </p:nvSpPr>
        <p:spPr>
          <a:xfrm rot="5400000">
            <a:off x="6629572" y="4834146"/>
            <a:ext cx="1622517" cy="118059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 descr="Business Person by msewtz">
            <a:extLst>
              <a:ext uri="{FF2B5EF4-FFF2-40B4-BE49-F238E27FC236}">
                <a16:creationId xmlns:a16="http://schemas.microsoft.com/office/drawing/2014/main" id="{A70EAD4E-ECA6-4BC5-815E-1227CEEEF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420" y="3178110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531A42C-5FBE-462E-8EC6-18AE8BB6C089}"/>
              </a:ext>
            </a:extLst>
          </p:cNvPr>
          <p:cNvSpPr txBox="1"/>
          <p:nvPr/>
        </p:nvSpPr>
        <p:spPr>
          <a:xfrm>
            <a:off x="1995162" y="4232497"/>
            <a:ext cx="2348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Bărbier</a:t>
            </a:r>
            <a:r>
              <a:rPr lang="en-US" sz="2000" b="1" dirty="0"/>
              <a:t> – </a:t>
            </a:r>
            <a:r>
              <a:rPr lang="en-GB" sz="2000" dirty="0" err="1"/>
              <a:t>cutHair</a:t>
            </a:r>
            <a:r>
              <a:rPr lang="en-GB" sz="2000" dirty="0"/>
              <a:t>()</a:t>
            </a:r>
            <a:endParaRPr lang="en-US" sz="2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1F0B85-04D1-4175-B594-710567D0883F}"/>
              </a:ext>
            </a:extLst>
          </p:cNvPr>
          <p:cNvSpPr txBox="1"/>
          <p:nvPr/>
        </p:nvSpPr>
        <p:spPr>
          <a:xfrm>
            <a:off x="2029853" y="5832222"/>
            <a:ext cx="2646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Client</a:t>
            </a:r>
            <a:r>
              <a:rPr lang="en-US" sz="2000" b="1" dirty="0"/>
              <a:t> – </a:t>
            </a:r>
            <a:r>
              <a:rPr lang="en-GB" sz="2000" dirty="0" err="1"/>
              <a:t>getHairCut</a:t>
            </a:r>
            <a:r>
              <a:rPr lang="en-GB" sz="2000" dirty="0"/>
              <a:t>()</a:t>
            </a:r>
            <a:r>
              <a:rPr lang="en-US" sz="2000" b="1" dirty="0"/>
              <a:t> </a:t>
            </a:r>
          </a:p>
        </p:txBody>
      </p:sp>
      <p:pic>
        <p:nvPicPr>
          <p:cNvPr id="21" name="Picture 20" descr="Business Person by msewtz">
            <a:extLst>
              <a:ext uri="{FF2B5EF4-FFF2-40B4-BE49-F238E27FC236}">
                <a16:creationId xmlns:a16="http://schemas.microsoft.com/office/drawing/2014/main" id="{B513B8A8-E0DD-47FC-9D61-6AFA961FE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138" y="4777164"/>
            <a:ext cx="779833" cy="101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01DE52-4C47-4C4E-B00A-4FDA754149C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48682028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6B10C-80D1-48E0-8556-930C3E3CC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bărbierului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B3A26-22DC-463F-8B80-06D24C39BC07}"/>
              </a:ext>
            </a:extLst>
          </p:cNvPr>
          <p:cNvSpPr txBox="1"/>
          <p:nvPr/>
        </p:nvSpPr>
        <p:spPr>
          <a:xfrm>
            <a:off x="1730702" y="2766678"/>
            <a:ext cx="436529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 err="1"/>
              <a:t>while</a:t>
            </a:r>
            <a:r>
              <a:rPr lang="ro-RO" sz="2800" b="1" dirty="0"/>
              <a:t>(</a:t>
            </a:r>
            <a:r>
              <a:rPr lang="ro-RO" sz="2800" b="1" dirty="0" err="1"/>
              <a:t>true</a:t>
            </a:r>
            <a:r>
              <a:rPr lang="ro-RO" sz="2800" b="1" dirty="0"/>
              <a:t>) </a:t>
            </a:r>
            <a:r>
              <a:rPr lang="en-US" sz="2800" b="1" dirty="0"/>
              <a:t>{</a:t>
            </a:r>
            <a:endParaRPr lang="ro-RO" sz="2800" b="1" dirty="0"/>
          </a:p>
          <a:p>
            <a:pPr lvl="1"/>
            <a:r>
              <a:rPr lang="ro-RO" sz="2800" b="1" dirty="0" err="1">
                <a:solidFill>
                  <a:srgbClr val="00B050"/>
                </a:solidFill>
              </a:rPr>
              <a:t>Clients</a:t>
            </a:r>
            <a:r>
              <a:rPr lang="ro-RO" sz="2800" dirty="0" err="1"/>
              <a:t>.lock</a:t>
            </a:r>
            <a:r>
              <a:rPr lang="ro-RO" sz="2800" dirty="0"/>
              <a:t>()</a:t>
            </a:r>
            <a:r>
              <a:rPr lang="en-US" sz="2800" dirty="0"/>
              <a:t>;</a:t>
            </a:r>
            <a:endParaRPr lang="ro-RO" sz="2800" dirty="0"/>
          </a:p>
          <a:p>
            <a:pPr lvl="1"/>
            <a:r>
              <a:rPr lang="ro-RO" sz="2800" b="1" dirty="0" err="1">
                <a:solidFill>
                  <a:srgbClr val="7030A0"/>
                </a:solidFill>
              </a:rPr>
              <a:t>Chairs</a:t>
            </a:r>
            <a:r>
              <a:rPr lang="ro-RO" sz="2800" dirty="0" err="1"/>
              <a:t>.lock</a:t>
            </a:r>
            <a:r>
              <a:rPr lang="ro-RO" sz="2800" dirty="0"/>
              <a:t>()</a:t>
            </a:r>
            <a:r>
              <a:rPr lang="en-US" sz="2800" dirty="0"/>
              <a:t>;</a:t>
            </a:r>
            <a:endParaRPr lang="ro-RO" sz="2800" dirty="0"/>
          </a:p>
          <a:p>
            <a:pPr lvl="1"/>
            <a:r>
              <a:rPr lang="ro-RO" sz="2800" dirty="0" err="1"/>
              <a:t>emptyChairs</a:t>
            </a:r>
            <a:r>
              <a:rPr lang="ro-RO" sz="2800" dirty="0"/>
              <a:t>++</a:t>
            </a:r>
            <a:r>
              <a:rPr lang="en-US" sz="2800" dirty="0"/>
              <a:t>;</a:t>
            </a:r>
          </a:p>
          <a:p>
            <a:pPr lvl="1"/>
            <a:r>
              <a:rPr lang="ro-RO" sz="2800" b="1" dirty="0" err="1">
                <a:solidFill>
                  <a:srgbClr val="FFC000"/>
                </a:solidFill>
              </a:rPr>
              <a:t>BarberReady</a:t>
            </a:r>
            <a:r>
              <a:rPr lang="en-US" sz="2800" dirty="0"/>
              <a:t>.unlock();</a:t>
            </a:r>
          </a:p>
          <a:p>
            <a:pPr lvl="1"/>
            <a:r>
              <a:rPr lang="ro-RO" sz="2800" b="1" dirty="0" err="1">
                <a:solidFill>
                  <a:srgbClr val="7030A0"/>
                </a:solidFill>
              </a:rPr>
              <a:t>Chairs</a:t>
            </a:r>
            <a:r>
              <a:rPr lang="en-US" sz="2800" dirty="0"/>
              <a:t>.unlock();</a:t>
            </a:r>
          </a:p>
          <a:p>
            <a:pPr lvl="1"/>
            <a:r>
              <a:rPr lang="en-GB" sz="2800" dirty="0" err="1"/>
              <a:t>cutHair</a:t>
            </a:r>
            <a:r>
              <a:rPr lang="en-GB" sz="2800" dirty="0"/>
              <a:t>();</a:t>
            </a:r>
            <a:endParaRPr lang="en-US" sz="2800" dirty="0"/>
          </a:p>
          <a:p>
            <a:r>
              <a:rPr lang="en-US" sz="2800" b="1" dirty="0"/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EC86A9-432B-4766-A93A-5E08C2023466}"/>
              </a:ext>
            </a:extLst>
          </p:cNvPr>
          <p:cNvSpPr/>
          <p:nvPr/>
        </p:nvSpPr>
        <p:spPr>
          <a:xfrm>
            <a:off x="6938690" y="2643567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ro-RO" sz="2400" b="1" dirty="0" err="1">
                <a:solidFill>
                  <a:srgbClr val="7030A0"/>
                </a:solidFill>
              </a:rPr>
              <a:t>Chairs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.lock();</a:t>
            </a:r>
          </a:p>
          <a:p>
            <a:pPr lvl="0"/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if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ro-RO" sz="2400" dirty="0" err="1"/>
              <a:t>emptyChairs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&gt;0) {</a:t>
            </a:r>
          </a:p>
          <a:p>
            <a:pPr lvl="1"/>
            <a:r>
              <a:rPr lang="ro-RO" sz="2400" dirty="0" err="1"/>
              <a:t>emptyChairs</a:t>
            </a:r>
            <a:r>
              <a:rPr lang="en-US" sz="2400" dirty="0"/>
              <a:t>--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;</a:t>
            </a:r>
          </a:p>
          <a:p>
            <a:pPr lvl="1"/>
            <a:r>
              <a:rPr lang="ro-RO" sz="2400" b="1" dirty="0" err="1">
                <a:solidFill>
                  <a:srgbClr val="00B050"/>
                </a:solidFill>
              </a:rPr>
              <a:t>Clients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.unlock();</a:t>
            </a:r>
          </a:p>
          <a:p>
            <a:pPr lvl="1"/>
            <a:r>
              <a:rPr lang="ro-RO" sz="2400" b="1" dirty="0" err="1">
                <a:solidFill>
                  <a:srgbClr val="7030A0"/>
                </a:solidFill>
              </a:rPr>
              <a:t>Chairs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.unlock();</a:t>
            </a:r>
          </a:p>
          <a:p>
            <a:pPr marL="446088" lvl="1"/>
            <a:r>
              <a:rPr lang="ro-RO" sz="2400" b="1" dirty="0" err="1">
                <a:solidFill>
                  <a:srgbClr val="FFC000"/>
                </a:solidFill>
              </a:rPr>
              <a:t>BarberReady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.lock();</a:t>
            </a:r>
          </a:p>
          <a:p>
            <a:pPr marL="446088" lvl="1"/>
            <a:r>
              <a:rPr lang="en-GB" sz="2400" dirty="0" err="1"/>
              <a:t>getHairCut</a:t>
            </a:r>
            <a:r>
              <a:rPr lang="en-GB" sz="2400" dirty="0"/>
              <a:t>();</a:t>
            </a:r>
            <a:endParaRPr lang="en-US" altLang="en-US" sz="2400" dirty="0">
              <a:solidFill>
                <a:srgbClr val="000000"/>
              </a:solidFill>
              <a:latin typeface="Arial Unicode MS"/>
            </a:endParaRPr>
          </a:p>
          <a:p>
            <a:pPr lvl="0"/>
            <a:r>
              <a:rPr lang="en-US" altLang="en-US" sz="2400" dirty="0">
                <a:latin typeface="Arial Unicode MS"/>
              </a:rPr>
              <a:t>} else {</a:t>
            </a:r>
          </a:p>
          <a:p>
            <a:pPr lvl="1"/>
            <a:r>
              <a:rPr lang="ro-RO" sz="2400" b="1" dirty="0" err="1">
                <a:solidFill>
                  <a:srgbClr val="7030A0"/>
                </a:solidFill>
              </a:rPr>
              <a:t>Chairs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.unlock();</a:t>
            </a:r>
            <a:endParaRPr lang="en-US" altLang="en-US" sz="2400" b="1" dirty="0">
              <a:solidFill>
                <a:srgbClr val="7F0055"/>
              </a:solidFill>
              <a:latin typeface="Arial Unicode MS"/>
            </a:endParaRPr>
          </a:p>
          <a:p>
            <a:pPr lvl="0"/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B3DF9B-661F-4954-8EF4-E3E2D8A0D5DE}"/>
              </a:ext>
            </a:extLst>
          </p:cNvPr>
          <p:cNvSpPr txBox="1"/>
          <p:nvPr/>
        </p:nvSpPr>
        <p:spPr>
          <a:xfrm>
            <a:off x="2229079" y="1372339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Bărbier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4186E9-57EA-4809-988B-B65D042F0436}"/>
              </a:ext>
            </a:extLst>
          </p:cNvPr>
          <p:cNvSpPr txBox="1"/>
          <p:nvPr/>
        </p:nvSpPr>
        <p:spPr>
          <a:xfrm>
            <a:off x="8585106" y="1372339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Client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1A43A4-92CB-49BE-B615-52845C1041D0}"/>
              </a:ext>
            </a:extLst>
          </p:cNvPr>
          <p:cNvSpPr txBox="1"/>
          <p:nvPr/>
        </p:nvSpPr>
        <p:spPr>
          <a:xfrm>
            <a:off x="4811055" y="1102467"/>
            <a:ext cx="31393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 err="1"/>
              <a:t>emptyChairs</a:t>
            </a:r>
            <a:r>
              <a:rPr lang="en-US" sz="2000" dirty="0"/>
              <a:t> = N</a:t>
            </a:r>
          </a:p>
          <a:p>
            <a:r>
              <a:rPr lang="ro-RO" sz="2000" b="1" dirty="0" err="1">
                <a:solidFill>
                  <a:srgbClr val="00B050"/>
                </a:solidFill>
              </a:rPr>
              <a:t>Clients</a:t>
            </a:r>
            <a:r>
              <a:rPr lang="en-US" sz="2000" b="1" dirty="0">
                <a:solidFill>
                  <a:srgbClr val="00B050"/>
                </a:solidFill>
              </a:rPr>
              <a:t> </a:t>
            </a:r>
            <a:r>
              <a:rPr lang="en-US" sz="2000" b="1" dirty="0"/>
              <a:t>= 0</a:t>
            </a:r>
          </a:p>
          <a:p>
            <a:r>
              <a:rPr lang="ro-RO" sz="2000" b="1" dirty="0" err="1">
                <a:solidFill>
                  <a:srgbClr val="FFC000"/>
                </a:solidFill>
              </a:rPr>
              <a:t>BarberReady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b="1" dirty="0"/>
              <a:t>= 0</a:t>
            </a:r>
          </a:p>
          <a:p>
            <a:r>
              <a:rPr lang="ro-RO" sz="2000" b="1" dirty="0" err="1">
                <a:solidFill>
                  <a:srgbClr val="7030A0"/>
                </a:solidFill>
              </a:rPr>
              <a:t>Chairs</a:t>
            </a:r>
            <a:r>
              <a:rPr lang="en-US" sz="2000" b="1" dirty="0">
                <a:solidFill>
                  <a:srgbClr val="7030A0"/>
                </a:solidFill>
              </a:rPr>
              <a:t> </a:t>
            </a:r>
            <a:r>
              <a:rPr lang="en-US" sz="2000" b="1" dirty="0"/>
              <a:t>= 1 </a:t>
            </a:r>
          </a:p>
          <a:p>
            <a:endParaRPr lang="en-US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87B669-6945-49F8-BD18-2B68434DCC5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98697040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1A9E4-5F9F-4C32-A4DA-A29D582B2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A3B39-5FDB-45DE-8659-E3E87A114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BEA934-CDB7-4898-AFBC-D360EB5EB75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-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303626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C0C0C"/>
      </a:dk1>
      <a:lt1>
        <a:srgbClr val="247798"/>
      </a:lt1>
      <a:dk2>
        <a:srgbClr val="FFFFFF"/>
      </a:dk2>
      <a:lt2>
        <a:srgbClr val="E7E6E6"/>
      </a:lt2>
      <a:accent1>
        <a:srgbClr val="2477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5865</TotalTime>
  <Words>3441</Words>
  <Application>Microsoft Office PowerPoint</Application>
  <PresentationFormat>Widescreen</PresentationFormat>
  <Paragraphs>911</Paragraphs>
  <Slides>106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2" baseType="lpstr">
      <vt:lpstr>Arial</vt:lpstr>
      <vt:lpstr>Arial Unicode MS</vt:lpstr>
      <vt:lpstr>Calibri</vt:lpstr>
      <vt:lpstr>Courier New</vt:lpstr>
      <vt:lpstr>Wingdings</vt:lpstr>
      <vt:lpstr>Office Theme</vt:lpstr>
      <vt:lpstr>Arhitecturi Paralele Access concurrent la memorie</vt:lpstr>
      <vt:lpstr>PowerPoint Presentation</vt:lpstr>
      <vt:lpstr>REMINDER</vt:lpstr>
      <vt:lpstr>REMINDER</vt:lpstr>
      <vt:lpstr>PowerPoint Presentation</vt:lpstr>
      <vt:lpstr>Producer - Consumer</vt:lpstr>
      <vt:lpstr>Problema producător-consumator</vt:lpstr>
      <vt:lpstr>Problema producător-consumator</vt:lpstr>
      <vt:lpstr>Problema producător-consumator</vt:lpstr>
      <vt:lpstr>Problema producător-consumator</vt:lpstr>
      <vt:lpstr>Problema producător-consumator</vt:lpstr>
      <vt:lpstr>Problema producător-consumator</vt:lpstr>
      <vt:lpstr>Problema producător-consumator</vt:lpstr>
      <vt:lpstr>Problema producător-consumator</vt:lpstr>
      <vt:lpstr>Problema producător-consumator</vt:lpstr>
      <vt:lpstr>Problema producător-consumator</vt:lpstr>
      <vt:lpstr>PowerPoint Presentation</vt:lpstr>
      <vt:lpstr>Problema producător-consumator</vt:lpstr>
      <vt:lpstr>Problema producător-consumator</vt:lpstr>
      <vt:lpstr>Problema producător-consumator</vt:lpstr>
      <vt:lpstr>Problema producător-consumator</vt:lpstr>
      <vt:lpstr>Problema producător-consumator</vt:lpstr>
      <vt:lpstr>Problema producător-consumator</vt:lpstr>
      <vt:lpstr>Problema producător-consumator</vt:lpstr>
      <vt:lpstr>Problema producător-consumator</vt:lpstr>
      <vt:lpstr>Problema producător-consumator</vt:lpstr>
      <vt:lpstr>Problema producător-consumator</vt:lpstr>
      <vt:lpstr>Problema producător-consumator</vt:lpstr>
      <vt:lpstr>Problema producător-consumator</vt:lpstr>
      <vt:lpstr>Problema producător-consumator</vt:lpstr>
      <vt:lpstr>Problema producător-consumator</vt:lpstr>
      <vt:lpstr>Problema producător-consumator</vt:lpstr>
      <vt:lpstr>Problema producător-consumator</vt:lpstr>
      <vt:lpstr>Problema producător-consumator</vt:lpstr>
      <vt:lpstr>Problema producător-consumator</vt:lpstr>
      <vt:lpstr>Problema producător-consumator</vt:lpstr>
      <vt:lpstr>Problema producător-consumator</vt:lpstr>
      <vt:lpstr>Problema producători-consumatori</vt:lpstr>
      <vt:lpstr>Problema producători-consumatori</vt:lpstr>
      <vt:lpstr>Problema producători-consumatori</vt:lpstr>
      <vt:lpstr>Problema producători-consumatori</vt:lpstr>
      <vt:lpstr>Problema producători-consumatori</vt:lpstr>
      <vt:lpstr>Problema producători-consumatori</vt:lpstr>
      <vt:lpstr>Problema producători-consumatori</vt:lpstr>
      <vt:lpstr>Problema producători-consumatori</vt:lpstr>
      <vt:lpstr>Când folosim buffer?</vt:lpstr>
      <vt:lpstr>PowerPoint Presentation</vt:lpstr>
      <vt:lpstr>Problema filozofilor multi-deadlock</vt:lpstr>
      <vt:lpstr>Un filozof</vt:lpstr>
      <vt:lpstr>Un filozof</vt:lpstr>
      <vt:lpstr>Un filozof</vt:lpstr>
      <vt:lpstr>Un filozof</vt:lpstr>
      <vt:lpstr>Problem filozofilor Dead-Lock</vt:lpstr>
      <vt:lpstr>Problem filozofilor Dead-Lock</vt:lpstr>
      <vt:lpstr>Soluție la problema filozofilor</vt:lpstr>
      <vt:lpstr>Soluție la problema filozofilor</vt:lpstr>
      <vt:lpstr>Soluție la problema filozofilor</vt:lpstr>
      <vt:lpstr>Soluție la problema filozofilor</vt:lpstr>
      <vt:lpstr>Soluție la problema filozofilor</vt:lpstr>
      <vt:lpstr>Soluție la problema filozofilor</vt:lpstr>
      <vt:lpstr>Soluție la problema filozofilor</vt:lpstr>
      <vt:lpstr>Soluție la problema filozofilor</vt:lpstr>
      <vt:lpstr>Soluție la problema filozofilor</vt:lpstr>
      <vt:lpstr>Soluție la problema filozofilor</vt:lpstr>
      <vt:lpstr>Problema filozofilor – exemplu dead-lock</vt:lpstr>
      <vt:lpstr>PowerPoint Presentation</vt:lpstr>
      <vt:lpstr>Problem Cititori - Scriitori</vt:lpstr>
      <vt:lpstr>Cititori – Scriitori (R-R)</vt:lpstr>
      <vt:lpstr>Cititori – Scriitori (R-W)</vt:lpstr>
      <vt:lpstr>Cititori – Scriitori (W-W)</vt:lpstr>
      <vt:lpstr>Cititori - Scriitori</vt:lpstr>
      <vt:lpstr>Cititori - Scriitori</vt:lpstr>
      <vt:lpstr>Cititori - Scriitori</vt:lpstr>
      <vt:lpstr>Cititori - Scriitori</vt:lpstr>
      <vt:lpstr>Cititori - Scriitori</vt:lpstr>
      <vt:lpstr>Cititori - Scriitori</vt:lpstr>
      <vt:lpstr>PowerPoint Presentation</vt:lpstr>
      <vt:lpstr>Problema bărbierului</vt:lpstr>
      <vt:lpstr>Problema bărbierului</vt:lpstr>
      <vt:lpstr>Problema bărbierului</vt:lpstr>
      <vt:lpstr>Problema bărbierului</vt:lpstr>
      <vt:lpstr>Problema bărbierului</vt:lpstr>
      <vt:lpstr>Problema bărbierului</vt:lpstr>
      <vt:lpstr>Problema bărbierului</vt:lpstr>
      <vt:lpstr>Problema bărbierului</vt:lpstr>
      <vt:lpstr>Problema bărbierului</vt:lpstr>
      <vt:lpstr>Problema bărbierului</vt:lpstr>
      <vt:lpstr>Problema bărbierului</vt:lpstr>
      <vt:lpstr>Problema bărbierului</vt:lpstr>
      <vt:lpstr>Problema bărbierului</vt:lpstr>
      <vt:lpstr>Problema bărbierului</vt:lpstr>
      <vt:lpstr>Problema bărbierului</vt:lpstr>
      <vt:lpstr>Problema bărbierului</vt:lpstr>
      <vt:lpstr>Problema bărbierului</vt:lpstr>
      <vt:lpstr>Problema bărbierului</vt:lpstr>
      <vt:lpstr>Problema bărbierului</vt:lpstr>
      <vt:lpstr>Problema bărbierului</vt:lpstr>
      <vt:lpstr>Problema bărbierului</vt:lpstr>
      <vt:lpstr>PowerPoint Presentation</vt:lpstr>
      <vt:lpstr>Problema fumătorilor</vt:lpstr>
      <vt:lpstr>Problema fumătorilor</vt:lpstr>
      <vt:lpstr>Problema fumătorilor - deadlock</vt:lpstr>
      <vt:lpstr>Problema fumătorilor – rezolvare deadlock</vt:lpstr>
      <vt:lpstr>Problema fumătorilor – rezolvare deadlock</vt:lpstr>
      <vt:lpstr>Problema fumătorilor – rezolvare deadlock</vt:lpstr>
      <vt:lpstr>Problema fumătorilor – rezolvare deadlock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2022-10-30T13:29:58Z</dcterms:modified>
</cp:coreProperties>
</file>